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25"/>
  </p:notesMasterIdLst>
  <p:sldIdLst>
    <p:sldId id="256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7" r:id="rId14"/>
    <p:sldId id="288" r:id="rId15"/>
    <p:sldId id="291" r:id="rId16"/>
    <p:sldId id="292" r:id="rId17"/>
    <p:sldId id="293" r:id="rId18"/>
    <p:sldId id="294" r:id="rId19"/>
    <p:sldId id="295" r:id="rId20"/>
    <p:sldId id="296" r:id="rId21"/>
    <p:sldId id="289" r:id="rId22"/>
    <p:sldId id="290" r:id="rId23"/>
    <p:sldId id="264" r:id="rId24"/>
  </p:sldIdLst>
  <p:sldSz cx="18288000" cy="10287000"/>
  <p:notesSz cx="10287000" cy="18288000"/>
  <p:embeddedFontLst>
    <p:embeddedFont>
      <p:font typeface="Pretendard Black" panose="02000A03000000020004" pitchFamily="2" charset="-127"/>
      <p:bold r:id="rId26"/>
    </p:embeddedFont>
    <p:embeddedFont>
      <p:font typeface="Sandoll 국대떡볶이 01 Light" panose="020B0600000101010101" pitchFamily="34" charset="-127"/>
      <p:regular r:id="rId27"/>
    </p:embeddedFont>
    <p:embeddedFont>
      <p:font typeface="강원교육새음 Medium" panose="02020603020101020101" pitchFamily="18" charset="-127"/>
      <p:regular r:id="rId28"/>
    </p:embeddedFont>
    <p:embeddedFont>
      <p:font typeface="강원교육튼튼" panose="02020603020101020101" pitchFamily="18" charset="-127"/>
      <p:regular r:id="rId29"/>
    </p:embeddedFont>
    <p:embeddedFont>
      <p:font typeface="강원교육현옥샘 Medium" panose="02020603020101020101" pitchFamily="18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retendard Bold" panose="02000803000000020004" pitchFamily="2" charset="-127"/>
      <p:bold r:id="rId37"/>
    </p:embeddedFont>
    <p:embeddedFont>
      <p:font typeface="pretendard regular" panose="02000503000000020004" pitchFamily="2" charset="-127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3534"/>
    <a:srgbClr val="00A8B3"/>
    <a:srgbClr val="63B9BA"/>
    <a:srgbClr val="616161"/>
    <a:srgbClr val="9E8F72"/>
    <a:srgbClr val="E6457A"/>
    <a:srgbClr val="792EC0"/>
    <a:srgbClr val="2787F5"/>
    <a:srgbClr val="4CD964"/>
    <a:srgbClr val="4BB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4" autoAdjust="0"/>
    <p:restoredTop sz="88970" autoAdjust="0"/>
  </p:normalViewPr>
  <p:slideViewPr>
    <p:cSldViewPr>
      <p:cViewPr>
        <p:scale>
          <a:sx n="50" d="100"/>
          <a:sy n="50" d="100"/>
        </p:scale>
        <p:origin x="732" y="5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2" d="100"/>
          <a:sy n="42" d="100"/>
        </p:scale>
        <p:origin x="350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3A756-8DCF-4344-87D4-0B7AFF3E298D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D9932-9588-46E3-81E3-7A87D5528E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005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486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318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736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044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088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133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762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575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104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011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83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6947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452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357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031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822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03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4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710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03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D9932-9588-46E3-81E3-7A87D5528E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388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11" Type="http://schemas.openxmlformats.org/officeDocument/2006/relationships/image" Target="../media/image10.png"/><Relationship Id="rId5" Type="http://schemas.openxmlformats.org/officeDocument/2006/relationships/image" Target="../media/image1.png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bject 24">
            <a:extLst>
              <a:ext uri="{FF2B5EF4-FFF2-40B4-BE49-F238E27FC236}">
                <a16:creationId xmlns:a16="http://schemas.microsoft.com/office/drawing/2014/main" id="{6482C29A-1179-2148-6081-37C842B2B1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023384" y="1286"/>
            <a:ext cx="8264616" cy="10285714"/>
          </a:xfrm>
          <a:prstGeom prst="rect">
            <a:avLst/>
          </a:prstGeom>
        </p:spPr>
      </p:pic>
      <p:pic>
        <p:nvPicPr>
          <p:cNvPr id="24" name="Object 27">
            <a:extLst>
              <a:ext uri="{FF2B5EF4-FFF2-40B4-BE49-F238E27FC236}">
                <a16:creationId xmlns:a16="http://schemas.microsoft.com/office/drawing/2014/main" id="{6B7159DB-FEBC-180A-BC42-16791ACB1F6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23384" cy="10285714"/>
          </a:xfrm>
          <a:prstGeom prst="rect">
            <a:avLst/>
          </a:prstGeom>
        </p:spPr>
      </p:pic>
      <p:pic>
        <p:nvPicPr>
          <p:cNvPr id="27" name="Object 31">
            <a:extLst>
              <a:ext uri="{FF2B5EF4-FFF2-40B4-BE49-F238E27FC236}">
                <a16:creationId xmlns:a16="http://schemas.microsoft.com/office/drawing/2014/main" id="{4EE93801-A8D4-03F4-96C4-34825BC41F6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-8648700"/>
            <a:ext cx="16164153" cy="1413974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412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34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833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20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64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91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2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ject 31">
            <a:extLst>
              <a:ext uri="{FF2B5EF4-FFF2-40B4-BE49-F238E27FC236}">
                <a16:creationId xmlns:a16="http://schemas.microsoft.com/office/drawing/2014/main" id="{4EE93801-A8D4-03F4-96C4-34825BC41F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648700"/>
            <a:ext cx="16164153" cy="14139748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9B5EFB9-4AEA-8A70-33DE-E42A79130840}"/>
              </a:ext>
            </a:extLst>
          </p:cNvPr>
          <p:cNvGrpSpPr/>
          <p:nvPr userDrawn="1"/>
        </p:nvGrpSpPr>
        <p:grpSpPr>
          <a:xfrm>
            <a:off x="11557773" y="2696996"/>
            <a:ext cx="7680645" cy="5059625"/>
            <a:chOff x="11557773" y="2696996"/>
            <a:chExt cx="7680645" cy="505962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83F6C6D-2E6A-C69D-A668-89B923C2A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7773" y="2696996"/>
              <a:ext cx="7680645" cy="5059625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6CB6798C-A24B-4E29-9D7B-94692B95F5DE}"/>
              </a:ext>
            </a:extLst>
          </p:cNvPr>
          <p:cNvGrpSpPr/>
          <p:nvPr userDrawn="1"/>
        </p:nvGrpSpPr>
        <p:grpSpPr>
          <a:xfrm>
            <a:off x="-494816" y="-388718"/>
            <a:ext cx="3193714" cy="6171429"/>
            <a:chOff x="-494816" y="-388718"/>
            <a:chExt cx="3193714" cy="6171429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B5BBACEA-9DE6-BFA5-6575-3B5423E6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560000">
              <a:off x="-494816" y="-388718"/>
              <a:ext cx="3193714" cy="6171429"/>
            </a:xfrm>
            <a:prstGeom prst="rect">
              <a:avLst/>
            </a:prstGeom>
          </p:spPr>
        </p:pic>
      </p:grp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3D735AE9-320B-0AF3-11E0-6B1E6EAF9152}"/>
              </a:ext>
            </a:extLst>
          </p:cNvPr>
          <p:cNvGrpSpPr/>
          <p:nvPr userDrawn="1"/>
        </p:nvGrpSpPr>
        <p:grpSpPr>
          <a:xfrm>
            <a:off x="0" y="0"/>
            <a:ext cx="18293188" cy="10304762"/>
            <a:chOff x="0" y="0"/>
            <a:chExt cx="18293188" cy="10304762"/>
          </a:xfrm>
        </p:grpSpPr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18929CF6-0D26-7897-4668-575735768AB2}"/>
                </a:ext>
              </a:extLst>
            </p:cNvPr>
            <p:cNvGrpSpPr/>
            <p:nvPr/>
          </p:nvGrpSpPr>
          <p:grpSpPr>
            <a:xfrm>
              <a:off x="0" y="0"/>
              <a:ext cx="8264616" cy="10285714"/>
              <a:chOff x="0" y="0"/>
              <a:chExt cx="8264616" cy="10285714"/>
            </a:xfrm>
          </p:grpSpPr>
          <p:pic>
            <p:nvPicPr>
              <p:cNvPr id="10" name="Object 9">
                <a:extLst>
                  <a:ext uri="{FF2B5EF4-FFF2-40B4-BE49-F238E27FC236}">
                    <a16:creationId xmlns:a16="http://schemas.microsoft.com/office/drawing/2014/main" id="{29945420-651E-5A00-9FA0-D4B79E417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8264616" cy="10285714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ABDAB0A-3A57-AEA5-7DA2-186CEC56E8E0}"/>
                </a:ext>
              </a:extLst>
            </p:cNvPr>
            <p:cNvGrpSpPr/>
            <p:nvPr/>
          </p:nvGrpSpPr>
          <p:grpSpPr>
            <a:xfrm>
              <a:off x="8112236" y="19048"/>
              <a:ext cx="10173479" cy="10285714"/>
              <a:chOff x="8112236" y="19048"/>
              <a:chExt cx="10173479" cy="10285714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5C799B90-2143-F70E-9202-D251E6061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12236" y="19048"/>
                <a:ext cx="10173479" cy="10285714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7">
            <a:extLst>
              <a:ext uri="{FF2B5EF4-FFF2-40B4-BE49-F238E27FC236}">
                <a16:creationId xmlns:a16="http://schemas.microsoft.com/office/drawing/2014/main" id="{E0DE4A91-BB8C-04EA-1FA8-E0397C84B612}"/>
              </a:ext>
            </a:extLst>
          </p:cNvPr>
          <p:cNvGrpSpPr/>
          <p:nvPr userDrawn="1"/>
        </p:nvGrpSpPr>
        <p:grpSpPr>
          <a:xfrm>
            <a:off x="1197279" y="699764"/>
            <a:ext cx="7619048" cy="8886186"/>
            <a:chOff x="1197279" y="699764"/>
            <a:chExt cx="7619048" cy="8886186"/>
          </a:xfrm>
        </p:grpSpPr>
        <p:pic>
          <p:nvPicPr>
            <p:cNvPr id="14" name="Object 19">
              <a:extLst>
                <a:ext uri="{FF2B5EF4-FFF2-40B4-BE49-F238E27FC236}">
                  <a16:creationId xmlns:a16="http://schemas.microsoft.com/office/drawing/2014/main" id="{41526206-E8E2-3DDE-CFE8-E2EF2933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28741" y="-3466226"/>
              <a:ext cx="15238095" cy="17772372"/>
            </a:xfrm>
            <a:prstGeom prst="rect">
              <a:avLst/>
            </a:prstGeom>
          </p:spPr>
        </p:pic>
        <p:pic>
          <p:nvPicPr>
            <p:cNvPr id="15" name="Object 20">
              <a:extLst>
                <a:ext uri="{FF2B5EF4-FFF2-40B4-BE49-F238E27FC236}">
                  <a16:creationId xmlns:a16="http://schemas.microsoft.com/office/drawing/2014/main" id="{834D1E52-3759-3370-EA68-FF7E8B65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279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BBCFEC7C-8AC8-5212-C556-77BDF4453EDB}"/>
              </a:ext>
            </a:extLst>
          </p:cNvPr>
          <p:cNvGrpSpPr/>
          <p:nvPr userDrawn="1"/>
        </p:nvGrpSpPr>
        <p:grpSpPr>
          <a:xfrm>
            <a:off x="9469388" y="699764"/>
            <a:ext cx="7619048" cy="8886186"/>
            <a:chOff x="9469388" y="699764"/>
            <a:chExt cx="7619048" cy="8886186"/>
          </a:xfrm>
        </p:grpSpPr>
        <p:pic>
          <p:nvPicPr>
            <p:cNvPr id="17" name="Object 23">
              <a:extLst>
                <a:ext uri="{FF2B5EF4-FFF2-40B4-BE49-F238E27FC236}">
                  <a16:creationId xmlns:a16="http://schemas.microsoft.com/office/drawing/2014/main" id="{16B9CF6B-B076-6D4A-2C9B-B304394D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1491" y="-3462490"/>
              <a:ext cx="15238095" cy="17772372"/>
            </a:xfrm>
            <a:prstGeom prst="rect">
              <a:avLst/>
            </a:prstGeom>
          </p:spPr>
        </p:pic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92B901D7-10A1-2E3E-2F94-804F77890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9388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19" name="그룹 1009">
            <a:extLst>
              <a:ext uri="{FF2B5EF4-FFF2-40B4-BE49-F238E27FC236}">
                <a16:creationId xmlns:a16="http://schemas.microsoft.com/office/drawing/2014/main" id="{BF3DC962-DA77-722E-B49F-C3EAB82E1273}"/>
              </a:ext>
            </a:extLst>
          </p:cNvPr>
          <p:cNvGrpSpPr/>
          <p:nvPr userDrawn="1"/>
        </p:nvGrpSpPr>
        <p:grpSpPr>
          <a:xfrm>
            <a:off x="1340136" y="699764"/>
            <a:ext cx="7619048" cy="8886186"/>
            <a:chOff x="1340136" y="699764"/>
            <a:chExt cx="7619048" cy="8886186"/>
          </a:xfrm>
        </p:grpSpPr>
        <p:pic>
          <p:nvPicPr>
            <p:cNvPr id="20" name="Object 27">
              <a:extLst>
                <a:ext uri="{FF2B5EF4-FFF2-40B4-BE49-F238E27FC236}">
                  <a16:creationId xmlns:a16="http://schemas.microsoft.com/office/drawing/2014/main" id="{60CDCC8B-A25D-2DF8-93C7-CA385864C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85884" y="-3466226"/>
              <a:ext cx="15238095" cy="17772372"/>
            </a:xfrm>
            <a:prstGeom prst="rect">
              <a:avLst/>
            </a:prstGeom>
          </p:spPr>
        </p:pic>
        <p:pic>
          <p:nvPicPr>
            <p:cNvPr id="21" name="Object 28">
              <a:extLst>
                <a:ext uri="{FF2B5EF4-FFF2-40B4-BE49-F238E27FC236}">
                  <a16:creationId xmlns:a16="http://schemas.microsoft.com/office/drawing/2014/main" id="{E0553238-E497-CD9B-33E7-2B48BE096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136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22" name="그룹 1010">
            <a:extLst>
              <a:ext uri="{FF2B5EF4-FFF2-40B4-BE49-F238E27FC236}">
                <a16:creationId xmlns:a16="http://schemas.microsoft.com/office/drawing/2014/main" id="{BE0400E4-E04E-2825-CEA1-C27B160734BE}"/>
              </a:ext>
            </a:extLst>
          </p:cNvPr>
          <p:cNvGrpSpPr/>
          <p:nvPr userDrawn="1"/>
        </p:nvGrpSpPr>
        <p:grpSpPr>
          <a:xfrm>
            <a:off x="9326531" y="699764"/>
            <a:ext cx="7619048" cy="8886186"/>
            <a:chOff x="9326531" y="699764"/>
            <a:chExt cx="7619048" cy="8886186"/>
          </a:xfrm>
        </p:grpSpPr>
        <p:pic>
          <p:nvPicPr>
            <p:cNvPr id="23" name="Object 31">
              <a:extLst>
                <a:ext uri="{FF2B5EF4-FFF2-40B4-BE49-F238E27FC236}">
                  <a16:creationId xmlns:a16="http://schemas.microsoft.com/office/drawing/2014/main" id="{E747D8C2-6D7B-A01F-4C38-8DFDEC3FD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8634" y="-3462490"/>
              <a:ext cx="15238095" cy="17772372"/>
            </a:xfrm>
            <a:prstGeom prst="rect">
              <a:avLst/>
            </a:prstGeom>
          </p:spPr>
        </p:pic>
        <p:pic>
          <p:nvPicPr>
            <p:cNvPr id="26" name="Object 32">
              <a:extLst>
                <a:ext uri="{FF2B5EF4-FFF2-40B4-BE49-F238E27FC236}">
                  <a16:creationId xmlns:a16="http://schemas.microsoft.com/office/drawing/2014/main" id="{ED3A7D7E-4C95-A262-2ECD-4394F67D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6531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28" name="그룹 1011">
            <a:extLst>
              <a:ext uri="{FF2B5EF4-FFF2-40B4-BE49-F238E27FC236}">
                <a16:creationId xmlns:a16="http://schemas.microsoft.com/office/drawing/2014/main" id="{657BD4D3-0224-A65B-BBE7-410C472153D5}"/>
              </a:ext>
            </a:extLst>
          </p:cNvPr>
          <p:cNvGrpSpPr/>
          <p:nvPr userDrawn="1"/>
        </p:nvGrpSpPr>
        <p:grpSpPr>
          <a:xfrm>
            <a:off x="16198912" y="3913307"/>
            <a:ext cx="617143" cy="6171429"/>
            <a:chOff x="16198912" y="3913307"/>
            <a:chExt cx="617143" cy="6171429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E1B6FEBB-6DB2-963D-5040-8A30C081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00000">
              <a:off x="15930622" y="867874"/>
              <a:ext cx="1234286" cy="12342857"/>
            </a:xfrm>
            <a:prstGeom prst="rect">
              <a:avLst/>
            </a:prstGeom>
          </p:spPr>
        </p:pic>
        <p:pic>
          <p:nvPicPr>
            <p:cNvPr id="30" name="Object 36">
              <a:extLst>
                <a:ext uri="{FF2B5EF4-FFF2-40B4-BE49-F238E27FC236}">
                  <a16:creationId xmlns:a16="http://schemas.microsoft.com/office/drawing/2014/main" id="{EB19E552-FBE6-2E68-AE6F-FB340660A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00000">
              <a:off x="16198912" y="3913307"/>
              <a:ext cx="617143" cy="6171429"/>
            </a:xfrm>
            <a:prstGeom prst="rect">
              <a:avLst/>
            </a:prstGeom>
          </p:spPr>
        </p:pic>
      </p:grpSp>
      <p:grpSp>
        <p:nvGrpSpPr>
          <p:cNvPr id="31" name="그룹 1012">
            <a:extLst>
              <a:ext uri="{FF2B5EF4-FFF2-40B4-BE49-F238E27FC236}">
                <a16:creationId xmlns:a16="http://schemas.microsoft.com/office/drawing/2014/main" id="{3EA840EA-1EAA-674F-9C42-FAACF14FD90D}"/>
              </a:ext>
            </a:extLst>
          </p:cNvPr>
          <p:cNvGrpSpPr/>
          <p:nvPr userDrawn="1"/>
        </p:nvGrpSpPr>
        <p:grpSpPr>
          <a:xfrm>
            <a:off x="1440136" y="699764"/>
            <a:ext cx="7619048" cy="8886186"/>
            <a:chOff x="1440136" y="699764"/>
            <a:chExt cx="7619048" cy="8886186"/>
          </a:xfrm>
        </p:grpSpPr>
        <p:pic>
          <p:nvPicPr>
            <p:cNvPr id="32" name="Object 39">
              <a:extLst>
                <a:ext uri="{FF2B5EF4-FFF2-40B4-BE49-F238E27FC236}">
                  <a16:creationId xmlns:a16="http://schemas.microsoft.com/office/drawing/2014/main" id="{2D83ABB6-8993-FD6F-DC91-EECE3F9CD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85884" y="-3466226"/>
              <a:ext cx="15238095" cy="17772372"/>
            </a:xfrm>
            <a:prstGeom prst="rect">
              <a:avLst/>
            </a:prstGeom>
          </p:spPr>
        </p:pic>
        <p:pic>
          <p:nvPicPr>
            <p:cNvPr id="33" name="Object 40">
              <a:extLst>
                <a:ext uri="{FF2B5EF4-FFF2-40B4-BE49-F238E27FC236}">
                  <a16:creationId xmlns:a16="http://schemas.microsoft.com/office/drawing/2014/main" id="{2AF76A25-1760-206B-EFFD-E5B5DCF7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0136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DA1946D5-E0CC-DB90-1BE3-0E5A9A89EB9E}"/>
              </a:ext>
            </a:extLst>
          </p:cNvPr>
          <p:cNvGrpSpPr/>
          <p:nvPr userDrawn="1"/>
        </p:nvGrpSpPr>
        <p:grpSpPr>
          <a:xfrm>
            <a:off x="9226531" y="699764"/>
            <a:ext cx="7619048" cy="8886186"/>
            <a:chOff x="9226531" y="699764"/>
            <a:chExt cx="7619048" cy="8886186"/>
          </a:xfrm>
        </p:grpSpPr>
        <p:pic>
          <p:nvPicPr>
            <p:cNvPr id="35" name="Object 43">
              <a:extLst>
                <a:ext uri="{FF2B5EF4-FFF2-40B4-BE49-F238E27FC236}">
                  <a16:creationId xmlns:a16="http://schemas.microsoft.com/office/drawing/2014/main" id="{6FC3D1AC-AECA-7666-54AA-966AD1EFD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8634" y="-3462490"/>
              <a:ext cx="15238095" cy="17772372"/>
            </a:xfrm>
            <a:prstGeom prst="rect">
              <a:avLst/>
            </a:prstGeom>
          </p:spPr>
        </p:pic>
        <p:pic>
          <p:nvPicPr>
            <p:cNvPr id="36" name="Object 44">
              <a:extLst>
                <a:ext uri="{FF2B5EF4-FFF2-40B4-BE49-F238E27FC236}">
                  <a16:creationId xmlns:a16="http://schemas.microsoft.com/office/drawing/2014/main" id="{6E0EAF81-10AE-B29D-200B-443D9DD11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6531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251B56F7-72AB-8EAF-35A3-AE978BC367DD}"/>
              </a:ext>
            </a:extLst>
          </p:cNvPr>
          <p:cNvGrpSpPr/>
          <p:nvPr userDrawn="1"/>
        </p:nvGrpSpPr>
        <p:grpSpPr>
          <a:xfrm>
            <a:off x="1572789" y="699764"/>
            <a:ext cx="7619048" cy="8886186"/>
            <a:chOff x="1572789" y="699764"/>
            <a:chExt cx="7619048" cy="8886186"/>
          </a:xfrm>
        </p:grpSpPr>
        <p:pic>
          <p:nvPicPr>
            <p:cNvPr id="38" name="Object 47">
              <a:extLst>
                <a:ext uri="{FF2B5EF4-FFF2-40B4-BE49-F238E27FC236}">
                  <a16:creationId xmlns:a16="http://schemas.microsoft.com/office/drawing/2014/main" id="{CD5F8C09-7410-06C2-7A07-B87D754A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453231" y="-3466226"/>
              <a:ext cx="15238095" cy="17772372"/>
            </a:xfrm>
            <a:prstGeom prst="rect">
              <a:avLst/>
            </a:prstGeom>
          </p:spPr>
        </p:pic>
        <p:pic>
          <p:nvPicPr>
            <p:cNvPr id="39" name="Object 48">
              <a:extLst>
                <a:ext uri="{FF2B5EF4-FFF2-40B4-BE49-F238E27FC236}">
                  <a16:creationId xmlns:a16="http://schemas.microsoft.com/office/drawing/2014/main" id="{8F2497E9-B2F1-2F18-967A-9443A240F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2789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40" name="그룹 1015">
            <a:extLst>
              <a:ext uri="{FF2B5EF4-FFF2-40B4-BE49-F238E27FC236}">
                <a16:creationId xmlns:a16="http://schemas.microsoft.com/office/drawing/2014/main" id="{BA3DF6F5-0B83-EBA1-20D6-438733113553}"/>
              </a:ext>
            </a:extLst>
          </p:cNvPr>
          <p:cNvGrpSpPr/>
          <p:nvPr userDrawn="1"/>
        </p:nvGrpSpPr>
        <p:grpSpPr>
          <a:xfrm>
            <a:off x="5495981" y="-3462490"/>
            <a:ext cx="15238095" cy="17772372"/>
            <a:chOff x="5495981" y="-3462490"/>
            <a:chExt cx="15238095" cy="17772372"/>
          </a:xfrm>
        </p:grpSpPr>
        <p:pic>
          <p:nvPicPr>
            <p:cNvPr id="41" name="Object 51">
              <a:extLst>
                <a:ext uri="{FF2B5EF4-FFF2-40B4-BE49-F238E27FC236}">
                  <a16:creationId xmlns:a16="http://schemas.microsoft.com/office/drawing/2014/main" id="{CF8B2F53-4236-CF6C-F59A-466BA2268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5981" y="-3462490"/>
              <a:ext cx="15238095" cy="17772372"/>
            </a:xfrm>
            <a:prstGeom prst="rect">
              <a:avLst/>
            </a:prstGeom>
          </p:spPr>
        </p:pic>
        <p:pic>
          <p:nvPicPr>
            <p:cNvPr id="42" name="Object 52">
              <a:extLst>
                <a:ext uri="{FF2B5EF4-FFF2-40B4-BE49-F238E27FC236}">
                  <a16:creationId xmlns:a16="http://schemas.microsoft.com/office/drawing/2014/main" id="{BFD277B1-D518-6297-A684-79B50019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3878" y="699764"/>
              <a:ext cx="7619048" cy="888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2281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641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599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9409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52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Object 31">
            <a:extLst>
              <a:ext uri="{FF2B5EF4-FFF2-40B4-BE49-F238E27FC236}">
                <a16:creationId xmlns:a16="http://schemas.microsoft.com/office/drawing/2014/main" id="{4EE93801-A8D4-03F4-96C4-34825BC41F6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8648700"/>
            <a:ext cx="16164153" cy="14139748"/>
          </a:xfrm>
          <a:prstGeom prst="rect">
            <a:avLst/>
          </a:prstGeom>
        </p:spPr>
      </p:pic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9B5EFB9-4AEA-8A70-33DE-E42A79130840}"/>
              </a:ext>
            </a:extLst>
          </p:cNvPr>
          <p:cNvGrpSpPr/>
          <p:nvPr userDrawn="1"/>
        </p:nvGrpSpPr>
        <p:grpSpPr>
          <a:xfrm>
            <a:off x="11557773" y="2696996"/>
            <a:ext cx="7680645" cy="5059625"/>
            <a:chOff x="11557773" y="2696996"/>
            <a:chExt cx="7680645" cy="5059625"/>
          </a:xfrm>
        </p:grpSpPr>
        <p:pic>
          <p:nvPicPr>
            <p:cNvPr id="3" name="Object 2">
              <a:extLst>
                <a:ext uri="{FF2B5EF4-FFF2-40B4-BE49-F238E27FC236}">
                  <a16:creationId xmlns:a16="http://schemas.microsoft.com/office/drawing/2014/main" id="{283F6C6D-2E6A-C69D-A668-89B923C2A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7773" y="2696996"/>
              <a:ext cx="7680645" cy="5059625"/>
            </a:xfrm>
            <a:prstGeom prst="rect">
              <a:avLst/>
            </a:prstGeom>
          </p:spPr>
        </p:pic>
      </p:grp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6CB6798C-A24B-4E29-9D7B-94692B95F5DE}"/>
              </a:ext>
            </a:extLst>
          </p:cNvPr>
          <p:cNvGrpSpPr/>
          <p:nvPr userDrawn="1"/>
        </p:nvGrpSpPr>
        <p:grpSpPr>
          <a:xfrm>
            <a:off x="-494816" y="-388718"/>
            <a:ext cx="3193714" cy="6171429"/>
            <a:chOff x="-494816" y="-388718"/>
            <a:chExt cx="3193714" cy="6171429"/>
          </a:xfrm>
        </p:grpSpPr>
        <p:pic>
          <p:nvPicPr>
            <p:cNvPr id="5" name="Object 5">
              <a:extLst>
                <a:ext uri="{FF2B5EF4-FFF2-40B4-BE49-F238E27FC236}">
                  <a16:creationId xmlns:a16="http://schemas.microsoft.com/office/drawing/2014/main" id="{B5BBACEA-9DE6-BFA5-6575-3B5423E6E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9560000">
              <a:off x="-494816" y="-388718"/>
              <a:ext cx="3193714" cy="6171429"/>
            </a:xfrm>
            <a:prstGeom prst="rect">
              <a:avLst/>
            </a:prstGeom>
          </p:spPr>
        </p:pic>
      </p:grpSp>
      <p:grpSp>
        <p:nvGrpSpPr>
          <p:cNvPr id="6" name="그룹 1003">
            <a:extLst>
              <a:ext uri="{FF2B5EF4-FFF2-40B4-BE49-F238E27FC236}">
                <a16:creationId xmlns:a16="http://schemas.microsoft.com/office/drawing/2014/main" id="{3D735AE9-320B-0AF3-11E0-6B1E6EAF9152}"/>
              </a:ext>
            </a:extLst>
          </p:cNvPr>
          <p:cNvGrpSpPr/>
          <p:nvPr userDrawn="1"/>
        </p:nvGrpSpPr>
        <p:grpSpPr>
          <a:xfrm>
            <a:off x="0" y="0"/>
            <a:ext cx="18293188" cy="10304762"/>
            <a:chOff x="0" y="0"/>
            <a:chExt cx="18293188" cy="10304762"/>
          </a:xfrm>
        </p:grpSpPr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18929CF6-0D26-7897-4668-575735768AB2}"/>
                </a:ext>
              </a:extLst>
            </p:cNvPr>
            <p:cNvGrpSpPr/>
            <p:nvPr/>
          </p:nvGrpSpPr>
          <p:grpSpPr>
            <a:xfrm>
              <a:off x="0" y="0"/>
              <a:ext cx="8264616" cy="10285714"/>
              <a:chOff x="0" y="0"/>
              <a:chExt cx="8264616" cy="10285714"/>
            </a:xfrm>
          </p:grpSpPr>
          <p:pic>
            <p:nvPicPr>
              <p:cNvPr id="10" name="Object 9">
                <a:extLst>
                  <a:ext uri="{FF2B5EF4-FFF2-40B4-BE49-F238E27FC236}">
                    <a16:creationId xmlns:a16="http://schemas.microsoft.com/office/drawing/2014/main" id="{29945420-651E-5A00-9FA0-D4B79E4171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0" y="0"/>
                <a:ext cx="8264616" cy="10285714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6ABDAB0A-3A57-AEA5-7DA2-186CEC56E8E0}"/>
                </a:ext>
              </a:extLst>
            </p:cNvPr>
            <p:cNvGrpSpPr/>
            <p:nvPr/>
          </p:nvGrpSpPr>
          <p:grpSpPr>
            <a:xfrm>
              <a:off x="8112236" y="19048"/>
              <a:ext cx="10173479" cy="10285714"/>
              <a:chOff x="8112236" y="19048"/>
              <a:chExt cx="10173479" cy="10285714"/>
            </a:xfrm>
          </p:grpSpPr>
          <p:pic>
            <p:nvPicPr>
              <p:cNvPr id="9" name="Object 12">
                <a:extLst>
                  <a:ext uri="{FF2B5EF4-FFF2-40B4-BE49-F238E27FC236}">
                    <a16:creationId xmlns:a16="http://schemas.microsoft.com/office/drawing/2014/main" id="{5C799B90-2143-F70E-9202-D251E6061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112236" y="19048"/>
                <a:ext cx="10173479" cy="10285714"/>
              </a:xfrm>
              <a:prstGeom prst="rect">
                <a:avLst/>
              </a:prstGeom>
            </p:spPr>
          </p:pic>
        </p:grpSp>
      </p:grpSp>
      <p:grpSp>
        <p:nvGrpSpPr>
          <p:cNvPr id="13" name="그룹 1007">
            <a:extLst>
              <a:ext uri="{FF2B5EF4-FFF2-40B4-BE49-F238E27FC236}">
                <a16:creationId xmlns:a16="http://schemas.microsoft.com/office/drawing/2014/main" id="{E0DE4A91-BB8C-04EA-1FA8-E0397C84B612}"/>
              </a:ext>
            </a:extLst>
          </p:cNvPr>
          <p:cNvGrpSpPr/>
          <p:nvPr userDrawn="1"/>
        </p:nvGrpSpPr>
        <p:grpSpPr>
          <a:xfrm>
            <a:off x="1197279" y="699764"/>
            <a:ext cx="7619048" cy="8886186"/>
            <a:chOff x="1197279" y="699764"/>
            <a:chExt cx="7619048" cy="8886186"/>
          </a:xfrm>
        </p:grpSpPr>
        <p:pic>
          <p:nvPicPr>
            <p:cNvPr id="14" name="Object 19">
              <a:extLst>
                <a:ext uri="{FF2B5EF4-FFF2-40B4-BE49-F238E27FC236}">
                  <a16:creationId xmlns:a16="http://schemas.microsoft.com/office/drawing/2014/main" id="{41526206-E8E2-3DDE-CFE8-E2EF2933B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828741" y="-3466226"/>
              <a:ext cx="15238095" cy="17772372"/>
            </a:xfrm>
            <a:prstGeom prst="rect">
              <a:avLst/>
            </a:prstGeom>
          </p:spPr>
        </p:pic>
        <p:pic>
          <p:nvPicPr>
            <p:cNvPr id="15" name="Object 20">
              <a:extLst>
                <a:ext uri="{FF2B5EF4-FFF2-40B4-BE49-F238E27FC236}">
                  <a16:creationId xmlns:a16="http://schemas.microsoft.com/office/drawing/2014/main" id="{834D1E52-3759-3370-EA68-FF7E8B65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7279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BBCFEC7C-8AC8-5212-C556-77BDF4453EDB}"/>
              </a:ext>
            </a:extLst>
          </p:cNvPr>
          <p:cNvGrpSpPr/>
          <p:nvPr userDrawn="1"/>
        </p:nvGrpSpPr>
        <p:grpSpPr>
          <a:xfrm>
            <a:off x="9469388" y="699764"/>
            <a:ext cx="7619048" cy="8886186"/>
            <a:chOff x="9469388" y="699764"/>
            <a:chExt cx="7619048" cy="8886186"/>
          </a:xfrm>
        </p:grpSpPr>
        <p:pic>
          <p:nvPicPr>
            <p:cNvPr id="17" name="Object 23">
              <a:extLst>
                <a:ext uri="{FF2B5EF4-FFF2-40B4-BE49-F238E27FC236}">
                  <a16:creationId xmlns:a16="http://schemas.microsoft.com/office/drawing/2014/main" id="{16B9CF6B-B076-6D4A-2C9B-B304394DF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71491" y="-3462490"/>
              <a:ext cx="15238095" cy="17772372"/>
            </a:xfrm>
            <a:prstGeom prst="rect">
              <a:avLst/>
            </a:prstGeom>
          </p:spPr>
        </p:pic>
        <p:pic>
          <p:nvPicPr>
            <p:cNvPr id="18" name="Object 24">
              <a:extLst>
                <a:ext uri="{FF2B5EF4-FFF2-40B4-BE49-F238E27FC236}">
                  <a16:creationId xmlns:a16="http://schemas.microsoft.com/office/drawing/2014/main" id="{92B901D7-10A1-2E3E-2F94-804F77890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9388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19" name="그룹 1009">
            <a:extLst>
              <a:ext uri="{FF2B5EF4-FFF2-40B4-BE49-F238E27FC236}">
                <a16:creationId xmlns:a16="http://schemas.microsoft.com/office/drawing/2014/main" id="{BF3DC962-DA77-722E-B49F-C3EAB82E1273}"/>
              </a:ext>
            </a:extLst>
          </p:cNvPr>
          <p:cNvGrpSpPr/>
          <p:nvPr userDrawn="1"/>
        </p:nvGrpSpPr>
        <p:grpSpPr>
          <a:xfrm>
            <a:off x="1340136" y="699764"/>
            <a:ext cx="7619048" cy="8886186"/>
            <a:chOff x="1340136" y="699764"/>
            <a:chExt cx="7619048" cy="8886186"/>
          </a:xfrm>
        </p:grpSpPr>
        <p:pic>
          <p:nvPicPr>
            <p:cNvPr id="20" name="Object 27">
              <a:extLst>
                <a:ext uri="{FF2B5EF4-FFF2-40B4-BE49-F238E27FC236}">
                  <a16:creationId xmlns:a16="http://schemas.microsoft.com/office/drawing/2014/main" id="{60CDCC8B-A25D-2DF8-93C7-CA385864C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685884" y="-3466226"/>
              <a:ext cx="15238095" cy="17772372"/>
            </a:xfrm>
            <a:prstGeom prst="rect">
              <a:avLst/>
            </a:prstGeom>
          </p:spPr>
        </p:pic>
        <p:pic>
          <p:nvPicPr>
            <p:cNvPr id="21" name="Object 28">
              <a:extLst>
                <a:ext uri="{FF2B5EF4-FFF2-40B4-BE49-F238E27FC236}">
                  <a16:creationId xmlns:a16="http://schemas.microsoft.com/office/drawing/2014/main" id="{E0553238-E497-CD9B-33E7-2B48BE096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0136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22" name="그룹 1010">
            <a:extLst>
              <a:ext uri="{FF2B5EF4-FFF2-40B4-BE49-F238E27FC236}">
                <a16:creationId xmlns:a16="http://schemas.microsoft.com/office/drawing/2014/main" id="{BE0400E4-E04E-2825-CEA1-C27B160734BE}"/>
              </a:ext>
            </a:extLst>
          </p:cNvPr>
          <p:cNvGrpSpPr/>
          <p:nvPr userDrawn="1"/>
        </p:nvGrpSpPr>
        <p:grpSpPr>
          <a:xfrm>
            <a:off x="9326531" y="699764"/>
            <a:ext cx="7619048" cy="8886186"/>
            <a:chOff x="9326531" y="699764"/>
            <a:chExt cx="7619048" cy="8886186"/>
          </a:xfrm>
        </p:grpSpPr>
        <p:pic>
          <p:nvPicPr>
            <p:cNvPr id="23" name="Object 31">
              <a:extLst>
                <a:ext uri="{FF2B5EF4-FFF2-40B4-BE49-F238E27FC236}">
                  <a16:creationId xmlns:a16="http://schemas.microsoft.com/office/drawing/2014/main" id="{E747D8C2-6D7B-A01F-4C38-8DFDEC3FD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8634" y="-3462490"/>
              <a:ext cx="15238095" cy="17772372"/>
            </a:xfrm>
            <a:prstGeom prst="rect">
              <a:avLst/>
            </a:prstGeom>
          </p:spPr>
        </p:pic>
        <p:pic>
          <p:nvPicPr>
            <p:cNvPr id="26" name="Object 32">
              <a:extLst>
                <a:ext uri="{FF2B5EF4-FFF2-40B4-BE49-F238E27FC236}">
                  <a16:creationId xmlns:a16="http://schemas.microsoft.com/office/drawing/2014/main" id="{ED3A7D7E-4C95-A262-2ECD-4394F67DE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26531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28" name="그룹 1011">
            <a:extLst>
              <a:ext uri="{FF2B5EF4-FFF2-40B4-BE49-F238E27FC236}">
                <a16:creationId xmlns:a16="http://schemas.microsoft.com/office/drawing/2014/main" id="{657BD4D3-0224-A65B-BBE7-410C472153D5}"/>
              </a:ext>
            </a:extLst>
          </p:cNvPr>
          <p:cNvGrpSpPr/>
          <p:nvPr userDrawn="1"/>
        </p:nvGrpSpPr>
        <p:grpSpPr>
          <a:xfrm>
            <a:off x="16198912" y="3913307"/>
            <a:ext cx="617143" cy="6171429"/>
            <a:chOff x="16198912" y="3913307"/>
            <a:chExt cx="617143" cy="6171429"/>
          </a:xfrm>
        </p:grpSpPr>
        <p:pic>
          <p:nvPicPr>
            <p:cNvPr id="29" name="Object 35">
              <a:extLst>
                <a:ext uri="{FF2B5EF4-FFF2-40B4-BE49-F238E27FC236}">
                  <a16:creationId xmlns:a16="http://schemas.microsoft.com/office/drawing/2014/main" id="{E1B6FEBB-6DB2-963D-5040-8A30C081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300000">
              <a:off x="15930622" y="867874"/>
              <a:ext cx="1234286" cy="12342857"/>
            </a:xfrm>
            <a:prstGeom prst="rect">
              <a:avLst/>
            </a:prstGeom>
          </p:spPr>
        </p:pic>
        <p:pic>
          <p:nvPicPr>
            <p:cNvPr id="30" name="Object 36">
              <a:extLst>
                <a:ext uri="{FF2B5EF4-FFF2-40B4-BE49-F238E27FC236}">
                  <a16:creationId xmlns:a16="http://schemas.microsoft.com/office/drawing/2014/main" id="{EB19E552-FBE6-2E68-AE6F-FB340660A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300000">
              <a:off x="16198912" y="3913307"/>
              <a:ext cx="617143" cy="6171429"/>
            </a:xfrm>
            <a:prstGeom prst="rect">
              <a:avLst/>
            </a:prstGeom>
          </p:spPr>
        </p:pic>
      </p:grpSp>
      <p:grpSp>
        <p:nvGrpSpPr>
          <p:cNvPr id="31" name="그룹 1012">
            <a:extLst>
              <a:ext uri="{FF2B5EF4-FFF2-40B4-BE49-F238E27FC236}">
                <a16:creationId xmlns:a16="http://schemas.microsoft.com/office/drawing/2014/main" id="{3EA840EA-1EAA-674F-9C42-FAACF14FD90D}"/>
              </a:ext>
            </a:extLst>
          </p:cNvPr>
          <p:cNvGrpSpPr/>
          <p:nvPr userDrawn="1"/>
        </p:nvGrpSpPr>
        <p:grpSpPr>
          <a:xfrm>
            <a:off x="1440136" y="699764"/>
            <a:ext cx="7619048" cy="8886186"/>
            <a:chOff x="1440136" y="699764"/>
            <a:chExt cx="7619048" cy="8886186"/>
          </a:xfrm>
        </p:grpSpPr>
        <p:pic>
          <p:nvPicPr>
            <p:cNvPr id="32" name="Object 39">
              <a:extLst>
                <a:ext uri="{FF2B5EF4-FFF2-40B4-BE49-F238E27FC236}">
                  <a16:creationId xmlns:a16="http://schemas.microsoft.com/office/drawing/2014/main" id="{2D83ABB6-8993-FD6F-DC91-EECE3F9CD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585884" y="-3466226"/>
              <a:ext cx="15238095" cy="17772372"/>
            </a:xfrm>
            <a:prstGeom prst="rect">
              <a:avLst/>
            </a:prstGeom>
          </p:spPr>
        </p:pic>
        <p:pic>
          <p:nvPicPr>
            <p:cNvPr id="33" name="Object 40">
              <a:extLst>
                <a:ext uri="{FF2B5EF4-FFF2-40B4-BE49-F238E27FC236}">
                  <a16:creationId xmlns:a16="http://schemas.microsoft.com/office/drawing/2014/main" id="{2AF76A25-1760-206B-EFFD-E5B5DCF7C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0136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34" name="그룹 1013">
            <a:extLst>
              <a:ext uri="{FF2B5EF4-FFF2-40B4-BE49-F238E27FC236}">
                <a16:creationId xmlns:a16="http://schemas.microsoft.com/office/drawing/2014/main" id="{DA1946D5-E0CC-DB90-1BE3-0E5A9A89EB9E}"/>
              </a:ext>
            </a:extLst>
          </p:cNvPr>
          <p:cNvGrpSpPr/>
          <p:nvPr userDrawn="1"/>
        </p:nvGrpSpPr>
        <p:grpSpPr>
          <a:xfrm>
            <a:off x="9226531" y="699764"/>
            <a:ext cx="7619048" cy="8886186"/>
            <a:chOff x="9226531" y="699764"/>
            <a:chExt cx="7619048" cy="8886186"/>
          </a:xfrm>
        </p:grpSpPr>
        <p:pic>
          <p:nvPicPr>
            <p:cNvPr id="35" name="Object 43">
              <a:extLst>
                <a:ext uri="{FF2B5EF4-FFF2-40B4-BE49-F238E27FC236}">
                  <a16:creationId xmlns:a16="http://schemas.microsoft.com/office/drawing/2014/main" id="{6FC3D1AC-AECA-7666-54AA-966AD1EFD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8634" y="-3462490"/>
              <a:ext cx="15238095" cy="17772372"/>
            </a:xfrm>
            <a:prstGeom prst="rect">
              <a:avLst/>
            </a:prstGeom>
          </p:spPr>
        </p:pic>
        <p:pic>
          <p:nvPicPr>
            <p:cNvPr id="36" name="Object 44">
              <a:extLst>
                <a:ext uri="{FF2B5EF4-FFF2-40B4-BE49-F238E27FC236}">
                  <a16:creationId xmlns:a16="http://schemas.microsoft.com/office/drawing/2014/main" id="{6E0EAF81-10AE-B29D-200B-443D9DD11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26531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37" name="그룹 1014">
            <a:extLst>
              <a:ext uri="{FF2B5EF4-FFF2-40B4-BE49-F238E27FC236}">
                <a16:creationId xmlns:a16="http://schemas.microsoft.com/office/drawing/2014/main" id="{251B56F7-72AB-8EAF-35A3-AE978BC367DD}"/>
              </a:ext>
            </a:extLst>
          </p:cNvPr>
          <p:cNvGrpSpPr/>
          <p:nvPr userDrawn="1"/>
        </p:nvGrpSpPr>
        <p:grpSpPr>
          <a:xfrm>
            <a:off x="1572789" y="699764"/>
            <a:ext cx="7619048" cy="8886186"/>
            <a:chOff x="1572789" y="699764"/>
            <a:chExt cx="7619048" cy="8886186"/>
          </a:xfrm>
        </p:grpSpPr>
        <p:pic>
          <p:nvPicPr>
            <p:cNvPr id="38" name="Object 47">
              <a:extLst>
                <a:ext uri="{FF2B5EF4-FFF2-40B4-BE49-F238E27FC236}">
                  <a16:creationId xmlns:a16="http://schemas.microsoft.com/office/drawing/2014/main" id="{CD5F8C09-7410-06C2-7A07-B87D754A3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2453231" y="-3466226"/>
              <a:ext cx="15238095" cy="17772372"/>
            </a:xfrm>
            <a:prstGeom prst="rect">
              <a:avLst/>
            </a:prstGeom>
          </p:spPr>
        </p:pic>
        <p:pic>
          <p:nvPicPr>
            <p:cNvPr id="39" name="Object 48">
              <a:extLst>
                <a:ext uri="{FF2B5EF4-FFF2-40B4-BE49-F238E27FC236}">
                  <a16:creationId xmlns:a16="http://schemas.microsoft.com/office/drawing/2014/main" id="{8F2497E9-B2F1-2F18-967A-9443A240F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2789" y="699764"/>
              <a:ext cx="7619048" cy="8886186"/>
            </a:xfrm>
            <a:prstGeom prst="rect">
              <a:avLst/>
            </a:prstGeom>
          </p:spPr>
        </p:pic>
      </p:grpSp>
      <p:grpSp>
        <p:nvGrpSpPr>
          <p:cNvPr id="40" name="그룹 1015">
            <a:extLst>
              <a:ext uri="{FF2B5EF4-FFF2-40B4-BE49-F238E27FC236}">
                <a16:creationId xmlns:a16="http://schemas.microsoft.com/office/drawing/2014/main" id="{BA3DF6F5-0B83-EBA1-20D6-438733113553}"/>
              </a:ext>
            </a:extLst>
          </p:cNvPr>
          <p:cNvGrpSpPr/>
          <p:nvPr userDrawn="1"/>
        </p:nvGrpSpPr>
        <p:grpSpPr>
          <a:xfrm>
            <a:off x="5495981" y="-3462490"/>
            <a:ext cx="15238095" cy="17772372"/>
            <a:chOff x="5495981" y="-3462490"/>
            <a:chExt cx="15238095" cy="17772372"/>
          </a:xfrm>
        </p:grpSpPr>
        <p:pic>
          <p:nvPicPr>
            <p:cNvPr id="41" name="Object 51">
              <a:extLst>
                <a:ext uri="{FF2B5EF4-FFF2-40B4-BE49-F238E27FC236}">
                  <a16:creationId xmlns:a16="http://schemas.microsoft.com/office/drawing/2014/main" id="{CF8B2F53-4236-CF6C-F59A-466BA2268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95981" y="-3462490"/>
              <a:ext cx="15238095" cy="17772372"/>
            </a:xfrm>
            <a:prstGeom prst="rect">
              <a:avLst/>
            </a:prstGeom>
          </p:spPr>
        </p:pic>
        <p:pic>
          <p:nvPicPr>
            <p:cNvPr id="42" name="Object 52">
              <a:extLst>
                <a:ext uri="{FF2B5EF4-FFF2-40B4-BE49-F238E27FC236}">
                  <a16:creationId xmlns:a16="http://schemas.microsoft.com/office/drawing/2014/main" id="{BFD277B1-D518-6297-A684-79B500197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3878" y="699764"/>
              <a:ext cx="7619048" cy="88861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3799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0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4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67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46.png"/><Relationship Id="rId5" Type="http://schemas.openxmlformats.org/officeDocument/2006/relationships/image" Target="../media/image65.png"/><Relationship Id="rId10" Type="http://schemas.openxmlformats.org/officeDocument/2006/relationships/image" Target="../media/image43.png"/><Relationship Id="rId4" Type="http://schemas.openxmlformats.org/officeDocument/2006/relationships/image" Target="../media/image25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25.png"/><Relationship Id="rId9" Type="http://schemas.openxmlformats.org/officeDocument/2006/relationships/image" Target="../media/image7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2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25.png"/><Relationship Id="rId9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24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25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4.png"/><Relationship Id="rId7" Type="http://schemas.openxmlformats.org/officeDocument/2006/relationships/image" Target="../media/image14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0.png"/><Relationship Id="rId5" Type="http://schemas.openxmlformats.org/officeDocument/2006/relationships/image" Target="../media/image28.png"/><Relationship Id="rId10" Type="http://schemas.openxmlformats.org/officeDocument/2006/relationships/image" Target="../media/image17.png"/><Relationship Id="rId4" Type="http://schemas.openxmlformats.org/officeDocument/2006/relationships/image" Target="../media/image25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9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5.png"/><Relationship Id="rId9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06.png"/><Relationship Id="rId18" Type="http://schemas.openxmlformats.org/officeDocument/2006/relationships/image" Target="../media/image109.gif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105.png"/><Relationship Id="rId17" Type="http://schemas.openxmlformats.org/officeDocument/2006/relationships/image" Target="../media/image25.png"/><Relationship Id="rId2" Type="http://schemas.openxmlformats.org/officeDocument/2006/relationships/image" Target="../media/image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04.png"/><Relationship Id="rId5" Type="http://schemas.openxmlformats.org/officeDocument/2006/relationships/image" Target="../media/image13.png"/><Relationship Id="rId15" Type="http://schemas.openxmlformats.org/officeDocument/2006/relationships/image" Target="../media/image108.png"/><Relationship Id="rId10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7.png"/><Relationship Id="rId14" Type="http://schemas.openxmlformats.org/officeDocument/2006/relationships/image" Target="../media/image10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17.pn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29.png"/><Relationship Id="rId15" Type="http://schemas.openxmlformats.org/officeDocument/2006/relationships/image" Target="../media/image48.png"/><Relationship Id="rId10" Type="http://schemas.openxmlformats.org/officeDocument/2006/relationships/image" Target="../media/image54.svg"/><Relationship Id="rId4" Type="http://schemas.openxmlformats.org/officeDocument/2006/relationships/image" Target="../media/image25.pn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4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gma.com/file/EkxwUrR6mRDoVpiB5SnrcA/Mock-up?type=design&amp;node-id=0%3A1&amp;mode=design&amp;t=oC7Z6BY8DW5ksMfj-1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 rot="1141546">
            <a:off x="767325" y="4376937"/>
            <a:ext cx="7563183" cy="7563183"/>
            <a:chOff x="852990" y="-31778"/>
            <a:chExt cx="7563183" cy="75631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660000">
              <a:off x="852990" y="-31778"/>
              <a:ext cx="7563183" cy="75631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066800" y="-2354867"/>
            <a:ext cx="5204981" cy="8784777"/>
            <a:chOff x="-1436775" y="4999271"/>
            <a:chExt cx="5204981" cy="87847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60000">
              <a:off x="-1436775" y="4999271"/>
              <a:ext cx="5204981" cy="8784777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3DB2236-6D17-A1B7-8953-31CEDF6EC676}"/>
              </a:ext>
            </a:extLst>
          </p:cNvPr>
          <p:cNvGrpSpPr/>
          <p:nvPr/>
        </p:nvGrpSpPr>
        <p:grpSpPr>
          <a:xfrm>
            <a:off x="12183834" y="4536087"/>
            <a:ext cx="7813949" cy="5113274"/>
            <a:chOff x="12258732" y="4286266"/>
            <a:chExt cx="7813949" cy="5113274"/>
          </a:xfrm>
        </p:grpSpPr>
        <p:grpSp>
          <p:nvGrpSpPr>
            <p:cNvPr id="1001" name="그룹 1001"/>
            <p:cNvGrpSpPr/>
            <p:nvPr/>
          </p:nvGrpSpPr>
          <p:grpSpPr>
            <a:xfrm>
              <a:off x="12392036" y="4339915"/>
              <a:ext cx="7680645" cy="5059625"/>
              <a:chOff x="12392036" y="4339915"/>
              <a:chExt cx="7680645" cy="5059625"/>
            </a:xfrm>
          </p:grpSpPr>
          <p:pic>
            <p:nvPicPr>
              <p:cNvPr id="3" name="Object 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140000">
                <a:off x="12392036" y="4339915"/>
                <a:ext cx="7680645" cy="5059625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2258732" y="4286266"/>
              <a:ext cx="4866667" cy="3453422"/>
              <a:chOff x="12258732" y="4286266"/>
              <a:chExt cx="4866667" cy="345342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13845034" y="6044450"/>
                <a:ext cx="1690609" cy="1690609"/>
                <a:chOff x="13845034" y="6044450"/>
                <a:chExt cx="1690609" cy="1690609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999729" y="5238160"/>
                  <a:ext cx="3381217" cy="3381217"/>
                </a:xfrm>
                <a:prstGeom prst="rect">
                  <a:avLst/>
                </a:prstGeom>
              </p:spPr>
            </p:pic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3845034" y="6044450"/>
                  <a:ext cx="1690609" cy="1690609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3955612" y="6122828"/>
                <a:ext cx="1367864" cy="1392521"/>
                <a:chOff x="13955612" y="6122828"/>
                <a:chExt cx="1367864" cy="139252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900000">
                  <a:off x="13955612" y="6122828"/>
                  <a:ext cx="1367864" cy="1392521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258732" y="4286266"/>
                <a:ext cx="4863212" cy="3240115"/>
                <a:chOff x="12258732" y="4286266"/>
                <a:chExt cx="4863212" cy="3240115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258732" y="4286266"/>
                  <a:ext cx="4863212" cy="324011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4A3E510-1973-A2B5-C80C-E1B42600C846}"/>
              </a:ext>
            </a:extLst>
          </p:cNvPr>
          <p:cNvGrpSpPr/>
          <p:nvPr/>
        </p:nvGrpSpPr>
        <p:grpSpPr>
          <a:xfrm>
            <a:off x="2154782" y="-3390900"/>
            <a:ext cx="13333333" cy="17822669"/>
            <a:chOff x="2154782" y="-3390900"/>
            <a:chExt cx="13333333" cy="1782266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552716" y="592339"/>
              <a:ext cx="6506673" cy="8897469"/>
              <a:chOff x="5914855" y="519541"/>
              <a:chExt cx="6506673" cy="889746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20000">
                <a:off x="2842248" y="-3689357"/>
                <a:ext cx="13013346" cy="17794938"/>
              </a:xfrm>
              <a:prstGeom prst="rect">
                <a:avLst/>
              </a:prstGeom>
            </p:spPr>
          </p:pic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20000">
                <a:off x="5914855" y="519541"/>
                <a:ext cx="6506673" cy="889746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5565160" y="655469"/>
              <a:ext cx="6560680" cy="8886186"/>
              <a:chOff x="5927299" y="582671"/>
              <a:chExt cx="6560680" cy="888618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60000">
                <a:off x="2829189" y="-3618594"/>
                <a:ext cx="13121361" cy="17772372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60000">
                <a:off x="5927299" y="582671"/>
                <a:ext cx="6560680" cy="888618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154782" y="-3390900"/>
              <a:ext cx="13333333" cy="17822669"/>
              <a:chOff x="2427204" y="-3521946"/>
              <a:chExt cx="13333333" cy="17822669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427204" y="-3521946"/>
                <a:ext cx="13333333" cy="17822669"/>
              </a:xfrm>
              <a:prstGeom prst="rect">
                <a:avLst/>
              </a:prstGeom>
            </p:spPr>
          </p:pic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5760538" y="626030"/>
                <a:ext cx="6666667" cy="8911335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5792773" y="9200746"/>
              <a:ext cx="5975890" cy="50000"/>
              <a:chOff x="6154912" y="9127948"/>
              <a:chExt cx="5975890" cy="50000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182196" y="9118719"/>
                <a:ext cx="11951780" cy="100000"/>
              </a:xfrm>
              <a:prstGeom prst="rect">
                <a:avLst/>
              </a:prstGeom>
            </p:spPr>
          </p:pic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154912" y="9127948"/>
                <a:ext cx="5975890" cy="5000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792773" y="1020546"/>
              <a:ext cx="5975890" cy="50000"/>
              <a:chOff x="6154912" y="947748"/>
              <a:chExt cx="5975890" cy="50000"/>
            </a:xfrm>
          </p:grpSpPr>
          <p:pic>
            <p:nvPicPr>
              <p:cNvPr id="51" name="Object 5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182196" y="938518"/>
                <a:ext cx="11951780" cy="100000"/>
              </a:xfrm>
              <a:prstGeom prst="rect">
                <a:avLst/>
              </a:prstGeom>
            </p:spPr>
          </p:pic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154912" y="947748"/>
                <a:ext cx="5975890" cy="50000"/>
              </a:xfrm>
              <a:prstGeom prst="rect">
                <a:avLst/>
              </a:prstGeom>
            </p:spPr>
          </p:pic>
        </p:grpSp>
        <p:sp>
          <p:nvSpPr>
            <p:cNvPr id="59" name="Object 59"/>
            <p:cNvSpPr txBox="1"/>
            <p:nvPr/>
          </p:nvSpPr>
          <p:spPr>
            <a:xfrm>
              <a:off x="5943910" y="1874638"/>
              <a:ext cx="5673616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3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실시간 </a:t>
              </a:r>
              <a:r>
                <a:rPr kumimoji="0" lang="en-US" altLang="ko-KR" sz="3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1:1 </a:t>
              </a:r>
              <a:r>
                <a:rPr kumimoji="0" lang="ko-KR" altLang="en-US" sz="3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언어 교환 </a:t>
              </a:r>
              <a:r>
                <a:rPr kumimoji="0" lang="ko-KR" altLang="en-US" sz="3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서비스</a:t>
              </a:r>
              <a:endParaRPr kumimoji="0" lang="en-US" altLang="ko-KR" sz="3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6556920" y="8559510"/>
              <a:ext cx="457716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>
                  <a:solidFill>
                    <a:srgbClr val="FFFFFF"/>
                  </a:solidFill>
                  <a:latin typeface="Sandoll 국대떡볶이 01 Light" panose="020B0600000101010101" pitchFamily="34" charset="-127"/>
                  <a:ea typeface="Sandoll 국대떡볶이 01 Light" panose="020B0600000101010101" pitchFamily="34" charset="-127"/>
                  <a:cs typeface="Cafe24 Ssurround air" pitchFamily="34" charset="0"/>
                </a:rPr>
                <a:t>Travel the World with AirLingo</a:t>
              </a:r>
              <a:endParaRPr lang="en-US" sz="2000">
                <a:latin typeface="Sandoll 국대떡볶이 01 Light" panose="020B0600000101010101" pitchFamily="34" charset="-127"/>
                <a:ea typeface="Sandoll 국대떡볶이 01 Light" panose="020B0600000101010101" pitchFamily="34" charset="-127"/>
              </a:endParaRPr>
            </a:p>
          </p:txBody>
        </p:sp>
        <p:pic>
          <p:nvPicPr>
            <p:cNvPr id="15" name="그림 14" descr="폰트, 그래픽, 텍스트, 로고이(가) 표시된 사진&#10;&#10;자동 생성된 설명">
              <a:extLst>
                <a:ext uri="{FF2B5EF4-FFF2-40B4-BE49-F238E27FC236}">
                  <a16:creationId xmlns:a16="http://schemas.microsoft.com/office/drawing/2014/main" id="{C4365FB1-37AB-ACB3-BC72-A8250939F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6322" y="3050696"/>
              <a:ext cx="4492721" cy="1921230"/>
            </a:xfrm>
            <a:prstGeom prst="rect">
              <a:avLst/>
            </a:prstGeom>
            <a:effectLst>
              <a:outerShdw blurRad="127000" sx="103000" sy="103000" algn="ctr" rotWithShape="0">
                <a:prstClr val="black">
                  <a:alpha val="35000"/>
                </a:prstClr>
              </a:outerShdw>
            </a:effectLst>
          </p:spPr>
        </p:pic>
        <p:pic>
          <p:nvPicPr>
            <p:cNvPr id="31" name="그림 30" descr="클립아트, 그래픽, 그래픽 디자인, 상징이(가) 표시된 사진&#10;&#10;자동 생성된 설명">
              <a:extLst>
                <a:ext uri="{FF2B5EF4-FFF2-40B4-BE49-F238E27FC236}">
                  <a16:creationId xmlns:a16="http://schemas.microsoft.com/office/drawing/2014/main" id="{FF292A7B-3387-EB08-D097-BBEB550E0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060" y="5540862"/>
              <a:ext cx="4655316" cy="2483552"/>
            </a:xfrm>
            <a:prstGeom prst="rect">
              <a:avLst/>
            </a:prstGeom>
            <a:effectLst>
              <a:outerShdw blurRad="127000" sx="103000" sy="103000" algn="ctr" rotWithShape="0">
                <a:prstClr val="black">
                  <a:alpha val="35000"/>
                </a:prstClr>
              </a:outerShdw>
            </a:effectLst>
          </p:spPr>
        </p:pic>
      </p:grpSp>
      <p:grpSp>
        <p:nvGrpSpPr>
          <p:cNvPr id="32" name="그룹 1001">
            <a:extLst>
              <a:ext uri="{FF2B5EF4-FFF2-40B4-BE49-F238E27FC236}">
                <a16:creationId xmlns:a16="http://schemas.microsoft.com/office/drawing/2014/main" id="{B7EE87AC-C31B-1DD8-2215-61C03163880E}"/>
              </a:ext>
            </a:extLst>
          </p:cNvPr>
          <p:cNvGrpSpPr/>
          <p:nvPr/>
        </p:nvGrpSpPr>
        <p:grpSpPr>
          <a:xfrm>
            <a:off x="14085971" y="-2285433"/>
            <a:ext cx="3193714" cy="6171429"/>
            <a:chOff x="-494816" y="-388718"/>
            <a:chExt cx="3193714" cy="6171429"/>
          </a:xfrm>
        </p:grpSpPr>
        <p:pic>
          <p:nvPicPr>
            <p:cNvPr id="33" name="Object 2">
              <a:extLst>
                <a:ext uri="{FF2B5EF4-FFF2-40B4-BE49-F238E27FC236}">
                  <a16:creationId xmlns:a16="http://schemas.microsoft.com/office/drawing/2014/main" id="{055F8025-7669-9D36-6F49-0A85A2FDB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9560000">
              <a:off x="-494816" y="-388718"/>
              <a:ext cx="319371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3715924" y="1857467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4-1장.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649354" y="2697000"/>
            <a:ext cx="50006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</a:t>
            </a:r>
            <a:r>
              <a:rPr lang="en-US" altLang="ko-KR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환경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소개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sp>
        <p:nvSpPr>
          <p:cNvPr id="17" name="Object 94">
            <a:extLst>
              <a:ext uri="{FF2B5EF4-FFF2-40B4-BE49-F238E27FC236}">
                <a16:creationId xmlns:a16="http://schemas.microsoft.com/office/drawing/2014/main" id="{382FF1F8-BBFC-C593-F20C-86409D21F4C1}"/>
              </a:ext>
            </a:extLst>
          </p:cNvPr>
          <p:cNvSpPr txBox="1"/>
          <p:nvPr/>
        </p:nvSpPr>
        <p:spPr>
          <a:xfrm>
            <a:off x="2085514" y="3998291"/>
            <a:ext cx="1429924" cy="527804"/>
          </a:xfrm>
          <a:prstGeom prst="roundRect">
            <a:avLst/>
          </a:prstGeom>
          <a:solidFill>
            <a:srgbClr val="FF3347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Black" panose="02000A03000000020004" pitchFamily="2" charset="-127"/>
              </a:rPr>
              <a:t>GitLab</a:t>
            </a:r>
          </a:p>
        </p:txBody>
      </p:sp>
      <p:sp>
        <p:nvSpPr>
          <p:cNvPr id="18" name="Object 94">
            <a:extLst>
              <a:ext uri="{FF2B5EF4-FFF2-40B4-BE49-F238E27FC236}">
                <a16:creationId xmlns:a16="http://schemas.microsoft.com/office/drawing/2014/main" id="{1F537E5F-2A29-6CE4-C4C2-0E1345DA4AFA}"/>
              </a:ext>
            </a:extLst>
          </p:cNvPr>
          <p:cNvSpPr txBox="1"/>
          <p:nvPr/>
        </p:nvSpPr>
        <p:spPr>
          <a:xfrm>
            <a:off x="3657754" y="3998291"/>
            <a:ext cx="989435" cy="527804"/>
          </a:xfrm>
          <a:prstGeom prst="roundRect">
            <a:avLst/>
          </a:prstGeom>
          <a:solidFill>
            <a:srgbClr val="FFA0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Jira</a:t>
            </a:r>
          </a:p>
        </p:txBody>
      </p:sp>
      <p:sp>
        <p:nvSpPr>
          <p:cNvPr id="19" name="Object 94">
            <a:extLst>
              <a:ext uri="{FF2B5EF4-FFF2-40B4-BE49-F238E27FC236}">
                <a16:creationId xmlns:a16="http://schemas.microsoft.com/office/drawing/2014/main" id="{D0B4D9D0-33CE-ADEA-97C5-244136F56DAA}"/>
              </a:ext>
            </a:extLst>
          </p:cNvPr>
          <p:cNvSpPr txBox="1"/>
          <p:nvPr/>
        </p:nvSpPr>
        <p:spPr>
          <a:xfrm>
            <a:off x="4789505" y="3998291"/>
            <a:ext cx="2066474" cy="527804"/>
          </a:xfrm>
          <a:prstGeom prst="roundRect">
            <a:avLst/>
          </a:prstGeom>
          <a:solidFill>
            <a:srgbClr val="FFCE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rgbClr val="3A353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Mattermost</a:t>
            </a:r>
          </a:p>
        </p:txBody>
      </p:sp>
      <p:sp>
        <p:nvSpPr>
          <p:cNvPr id="20" name="Object 94">
            <a:extLst>
              <a:ext uri="{FF2B5EF4-FFF2-40B4-BE49-F238E27FC236}">
                <a16:creationId xmlns:a16="http://schemas.microsoft.com/office/drawing/2014/main" id="{5A73EA3C-200C-ED62-7027-6E28CBAD46DE}"/>
              </a:ext>
            </a:extLst>
          </p:cNvPr>
          <p:cNvSpPr txBox="1"/>
          <p:nvPr/>
        </p:nvSpPr>
        <p:spPr>
          <a:xfrm>
            <a:off x="6998295" y="3998291"/>
            <a:ext cx="1380674" cy="527804"/>
          </a:xfrm>
          <a:prstGeom prst="roundRect">
            <a:avLst/>
          </a:prstGeom>
          <a:solidFill>
            <a:srgbClr val="FFCE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rgbClr val="3A353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Webex</a:t>
            </a:r>
          </a:p>
        </p:txBody>
      </p:sp>
      <p:sp>
        <p:nvSpPr>
          <p:cNvPr id="21" name="Object 94">
            <a:extLst>
              <a:ext uri="{FF2B5EF4-FFF2-40B4-BE49-F238E27FC236}">
                <a16:creationId xmlns:a16="http://schemas.microsoft.com/office/drawing/2014/main" id="{7458C038-8ACF-06F9-1FEF-76EC570912C3}"/>
              </a:ext>
            </a:extLst>
          </p:cNvPr>
          <p:cNvSpPr txBox="1"/>
          <p:nvPr/>
        </p:nvSpPr>
        <p:spPr>
          <a:xfrm>
            <a:off x="8521285" y="3998291"/>
            <a:ext cx="1380674" cy="527804"/>
          </a:xfrm>
          <a:prstGeom prst="roundRect">
            <a:avLst/>
          </a:prstGeom>
          <a:solidFill>
            <a:srgbClr val="FFCE0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rgbClr val="3A3534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Notion</a:t>
            </a:r>
          </a:p>
        </p:txBody>
      </p:sp>
      <p:sp>
        <p:nvSpPr>
          <p:cNvPr id="22" name="Object 94">
            <a:extLst>
              <a:ext uri="{FF2B5EF4-FFF2-40B4-BE49-F238E27FC236}">
                <a16:creationId xmlns:a16="http://schemas.microsoft.com/office/drawing/2014/main" id="{780472D8-3CD1-9F4C-1BF4-2A73C04004E5}"/>
              </a:ext>
            </a:extLst>
          </p:cNvPr>
          <p:cNvSpPr txBox="1"/>
          <p:nvPr/>
        </p:nvSpPr>
        <p:spPr>
          <a:xfrm>
            <a:off x="10044275" y="3998291"/>
            <a:ext cx="1380674" cy="527804"/>
          </a:xfrm>
          <a:prstGeom prst="roundRect">
            <a:avLst/>
          </a:prstGeom>
          <a:solidFill>
            <a:srgbClr val="4BB34B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Figma</a:t>
            </a:r>
          </a:p>
        </p:txBody>
      </p:sp>
      <p:sp>
        <p:nvSpPr>
          <p:cNvPr id="23" name="Object 94">
            <a:extLst>
              <a:ext uri="{FF2B5EF4-FFF2-40B4-BE49-F238E27FC236}">
                <a16:creationId xmlns:a16="http://schemas.microsoft.com/office/drawing/2014/main" id="{345F04FC-7560-096B-AE05-0E190A10FC5D}"/>
              </a:ext>
            </a:extLst>
          </p:cNvPr>
          <p:cNvSpPr txBox="1"/>
          <p:nvPr/>
        </p:nvSpPr>
        <p:spPr>
          <a:xfrm>
            <a:off x="11567265" y="3998291"/>
            <a:ext cx="1380674" cy="527804"/>
          </a:xfrm>
          <a:prstGeom prst="roundRect">
            <a:avLst/>
          </a:prstGeom>
          <a:solidFill>
            <a:srgbClr val="4CD964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IntelliJ</a:t>
            </a:r>
          </a:p>
        </p:txBody>
      </p:sp>
      <p:sp>
        <p:nvSpPr>
          <p:cNvPr id="25" name="Object 94">
            <a:extLst>
              <a:ext uri="{FF2B5EF4-FFF2-40B4-BE49-F238E27FC236}">
                <a16:creationId xmlns:a16="http://schemas.microsoft.com/office/drawing/2014/main" id="{504E9563-D4BF-4D85-AB5C-20AD8B05D48B}"/>
              </a:ext>
            </a:extLst>
          </p:cNvPr>
          <p:cNvSpPr txBox="1"/>
          <p:nvPr/>
        </p:nvSpPr>
        <p:spPr>
          <a:xfrm>
            <a:off x="13090254" y="3998291"/>
            <a:ext cx="3140346" cy="527804"/>
          </a:xfrm>
          <a:prstGeom prst="roundRect">
            <a:avLst/>
          </a:prstGeom>
          <a:solidFill>
            <a:srgbClr val="4CD964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Visual Studio Code</a:t>
            </a:r>
          </a:p>
        </p:txBody>
      </p:sp>
      <p:sp>
        <p:nvSpPr>
          <p:cNvPr id="26" name="Object 94">
            <a:extLst>
              <a:ext uri="{FF2B5EF4-FFF2-40B4-BE49-F238E27FC236}">
                <a16:creationId xmlns:a16="http://schemas.microsoft.com/office/drawing/2014/main" id="{C2AC1F78-2269-2EA1-2074-6EAF751F6C45}"/>
              </a:ext>
            </a:extLst>
          </p:cNvPr>
          <p:cNvSpPr txBox="1"/>
          <p:nvPr/>
        </p:nvSpPr>
        <p:spPr>
          <a:xfrm>
            <a:off x="11042365" y="6423956"/>
            <a:ext cx="3477086" cy="527804"/>
          </a:xfrm>
          <a:prstGeom prst="roundRect">
            <a:avLst/>
          </a:prstGeom>
          <a:solidFill>
            <a:srgbClr val="792EC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AWS-EC2 T2.Xlarge</a:t>
            </a:r>
          </a:p>
        </p:txBody>
      </p:sp>
      <p:sp>
        <p:nvSpPr>
          <p:cNvPr id="29" name="Object 94">
            <a:extLst>
              <a:ext uri="{FF2B5EF4-FFF2-40B4-BE49-F238E27FC236}">
                <a16:creationId xmlns:a16="http://schemas.microsoft.com/office/drawing/2014/main" id="{4C68D778-7FF9-D05E-E6C2-3F73582F1635}"/>
              </a:ext>
            </a:extLst>
          </p:cNvPr>
          <p:cNvSpPr txBox="1"/>
          <p:nvPr/>
        </p:nvSpPr>
        <p:spPr>
          <a:xfrm>
            <a:off x="14741853" y="6423956"/>
            <a:ext cx="1488747" cy="527804"/>
          </a:xfrm>
          <a:prstGeom prst="roundRect">
            <a:avLst/>
          </a:prstGeom>
          <a:solidFill>
            <a:srgbClr val="792EC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Ubuntu</a:t>
            </a:r>
          </a:p>
        </p:txBody>
      </p:sp>
      <p:sp>
        <p:nvSpPr>
          <p:cNvPr id="30" name="Object 94">
            <a:extLst>
              <a:ext uri="{FF2B5EF4-FFF2-40B4-BE49-F238E27FC236}">
                <a16:creationId xmlns:a16="http://schemas.microsoft.com/office/drawing/2014/main" id="{9B6A44D9-9325-B567-4069-9A18F6C0B7EB}"/>
              </a:ext>
            </a:extLst>
          </p:cNvPr>
          <p:cNvSpPr txBox="1"/>
          <p:nvPr/>
        </p:nvSpPr>
        <p:spPr>
          <a:xfrm>
            <a:off x="2051557" y="7232511"/>
            <a:ext cx="1488747" cy="527804"/>
          </a:xfrm>
          <a:prstGeom prst="roundRect">
            <a:avLst/>
          </a:prstGeom>
          <a:solidFill>
            <a:srgbClr val="792EC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Docker</a:t>
            </a:r>
          </a:p>
        </p:txBody>
      </p:sp>
      <p:sp>
        <p:nvSpPr>
          <p:cNvPr id="33" name="Object 94">
            <a:extLst>
              <a:ext uri="{FF2B5EF4-FFF2-40B4-BE49-F238E27FC236}">
                <a16:creationId xmlns:a16="http://schemas.microsoft.com/office/drawing/2014/main" id="{9236D7FF-1D49-BB46-F246-9FF6299C70F0}"/>
              </a:ext>
            </a:extLst>
          </p:cNvPr>
          <p:cNvSpPr txBox="1"/>
          <p:nvPr/>
        </p:nvSpPr>
        <p:spPr>
          <a:xfrm>
            <a:off x="3952624" y="7232511"/>
            <a:ext cx="1380674" cy="527804"/>
          </a:xfrm>
          <a:prstGeom prst="roundRect">
            <a:avLst/>
          </a:prstGeom>
          <a:solidFill>
            <a:srgbClr val="792EC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Nginx</a:t>
            </a:r>
          </a:p>
        </p:txBody>
      </p:sp>
      <p:sp>
        <p:nvSpPr>
          <p:cNvPr id="34" name="Object 94">
            <a:extLst>
              <a:ext uri="{FF2B5EF4-FFF2-40B4-BE49-F238E27FC236}">
                <a16:creationId xmlns:a16="http://schemas.microsoft.com/office/drawing/2014/main" id="{334EC9AB-0767-CF9B-D91A-C4821AAC887B}"/>
              </a:ext>
            </a:extLst>
          </p:cNvPr>
          <p:cNvSpPr txBox="1"/>
          <p:nvPr/>
        </p:nvSpPr>
        <p:spPr>
          <a:xfrm>
            <a:off x="5745618" y="7232511"/>
            <a:ext cx="1488746" cy="527804"/>
          </a:xfrm>
          <a:prstGeom prst="roundRect">
            <a:avLst/>
          </a:prstGeom>
          <a:solidFill>
            <a:srgbClr val="792EC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Jenkins</a:t>
            </a:r>
          </a:p>
        </p:txBody>
      </p:sp>
      <p:sp>
        <p:nvSpPr>
          <p:cNvPr id="36" name="Object 94">
            <a:extLst>
              <a:ext uri="{FF2B5EF4-FFF2-40B4-BE49-F238E27FC236}">
                <a16:creationId xmlns:a16="http://schemas.microsoft.com/office/drawing/2014/main" id="{F4952BFE-2B42-8606-8351-97372DE26A12}"/>
              </a:ext>
            </a:extLst>
          </p:cNvPr>
          <p:cNvSpPr txBox="1"/>
          <p:nvPr/>
        </p:nvSpPr>
        <p:spPr>
          <a:xfrm>
            <a:off x="7646684" y="7232511"/>
            <a:ext cx="2067648" cy="527804"/>
          </a:xfrm>
          <a:prstGeom prst="roundRect">
            <a:avLst/>
          </a:prstGeom>
          <a:solidFill>
            <a:srgbClr val="792EC0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Amazon S3</a:t>
            </a:r>
          </a:p>
        </p:txBody>
      </p:sp>
      <p:sp>
        <p:nvSpPr>
          <p:cNvPr id="37" name="Object 94">
            <a:extLst>
              <a:ext uri="{FF2B5EF4-FFF2-40B4-BE49-F238E27FC236}">
                <a16:creationId xmlns:a16="http://schemas.microsoft.com/office/drawing/2014/main" id="{73787613-AAC0-C062-574E-300F94EA12EC}"/>
              </a:ext>
            </a:extLst>
          </p:cNvPr>
          <p:cNvSpPr txBox="1"/>
          <p:nvPr/>
        </p:nvSpPr>
        <p:spPr>
          <a:xfrm>
            <a:off x="8993212" y="6423956"/>
            <a:ext cx="1826752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OpenVidu</a:t>
            </a: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0DEE09D6-2721-73FA-AD77-E251DC2D794E}"/>
              </a:ext>
            </a:extLst>
          </p:cNvPr>
          <p:cNvSpPr txBox="1"/>
          <p:nvPr/>
        </p:nvSpPr>
        <p:spPr>
          <a:xfrm>
            <a:off x="9522666" y="8039100"/>
            <a:ext cx="2209800" cy="527804"/>
          </a:xfrm>
          <a:prstGeom prst="roundRect">
            <a:avLst/>
          </a:prstGeom>
          <a:solidFill>
            <a:srgbClr val="61616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MobaXterm</a:t>
            </a:r>
          </a:p>
        </p:txBody>
      </p:sp>
      <p:sp>
        <p:nvSpPr>
          <p:cNvPr id="40" name="Object 94">
            <a:extLst>
              <a:ext uri="{FF2B5EF4-FFF2-40B4-BE49-F238E27FC236}">
                <a16:creationId xmlns:a16="http://schemas.microsoft.com/office/drawing/2014/main" id="{A5F67D0B-8651-262A-A317-BE3B5BB63F66}"/>
              </a:ext>
            </a:extLst>
          </p:cNvPr>
          <p:cNvSpPr txBox="1"/>
          <p:nvPr/>
        </p:nvSpPr>
        <p:spPr>
          <a:xfrm>
            <a:off x="12194293" y="8039100"/>
            <a:ext cx="1787240" cy="527804"/>
          </a:xfrm>
          <a:prstGeom prst="roundRect">
            <a:avLst/>
          </a:prstGeom>
          <a:solidFill>
            <a:srgbClr val="61616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Postman</a:t>
            </a:r>
          </a:p>
        </p:txBody>
      </p:sp>
      <p:sp>
        <p:nvSpPr>
          <p:cNvPr id="41" name="Object 94">
            <a:extLst>
              <a:ext uri="{FF2B5EF4-FFF2-40B4-BE49-F238E27FC236}">
                <a16:creationId xmlns:a16="http://schemas.microsoft.com/office/drawing/2014/main" id="{BF048796-0E59-F665-5F85-648218E0F9AF}"/>
              </a:ext>
            </a:extLst>
          </p:cNvPr>
          <p:cNvSpPr txBox="1"/>
          <p:nvPr/>
        </p:nvSpPr>
        <p:spPr>
          <a:xfrm>
            <a:off x="14443360" y="8039100"/>
            <a:ext cx="1787240" cy="527804"/>
          </a:xfrm>
          <a:prstGeom prst="roundRect">
            <a:avLst/>
          </a:prstGeom>
          <a:solidFill>
            <a:srgbClr val="616161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ChatGPT</a:t>
            </a:r>
          </a:p>
        </p:txBody>
      </p:sp>
      <p:sp>
        <p:nvSpPr>
          <p:cNvPr id="42" name="Object 94">
            <a:extLst>
              <a:ext uri="{FF2B5EF4-FFF2-40B4-BE49-F238E27FC236}">
                <a16:creationId xmlns:a16="http://schemas.microsoft.com/office/drawing/2014/main" id="{EE1EDA87-A787-8B4F-6435-ACC768C04719}"/>
              </a:ext>
            </a:extLst>
          </p:cNvPr>
          <p:cNvSpPr txBox="1"/>
          <p:nvPr/>
        </p:nvSpPr>
        <p:spPr>
          <a:xfrm>
            <a:off x="10126652" y="7232511"/>
            <a:ext cx="1574783" cy="527804"/>
          </a:xfrm>
          <a:prstGeom prst="roundRect">
            <a:avLst/>
          </a:prstGeom>
          <a:solidFill>
            <a:srgbClr val="E6457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MySQL</a:t>
            </a:r>
          </a:p>
        </p:txBody>
      </p:sp>
      <p:sp>
        <p:nvSpPr>
          <p:cNvPr id="43" name="Object 94">
            <a:extLst>
              <a:ext uri="{FF2B5EF4-FFF2-40B4-BE49-F238E27FC236}">
                <a16:creationId xmlns:a16="http://schemas.microsoft.com/office/drawing/2014/main" id="{01219270-BC7B-0F91-F74B-C540776635A8}"/>
              </a:ext>
            </a:extLst>
          </p:cNvPr>
          <p:cNvSpPr txBox="1"/>
          <p:nvPr/>
        </p:nvSpPr>
        <p:spPr>
          <a:xfrm>
            <a:off x="12113755" y="7232511"/>
            <a:ext cx="1380674" cy="527804"/>
          </a:xfrm>
          <a:prstGeom prst="roundRect">
            <a:avLst/>
          </a:prstGeom>
          <a:solidFill>
            <a:srgbClr val="E6457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Redis</a:t>
            </a:r>
          </a:p>
        </p:txBody>
      </p:sp>
      <p:sp>
        <p:nvSpPr>
          <p:cNvPr id="46" name="Object 94">
            <a:extLst>
              <a:ext uri="{FF2B5EF4-FFF2-40B4-BE49-F238E27FC236}">
                <a16:creationId xmlns:a16="http://schemas.microsoft.com/office/drawing/2014/main" id="{55141EF3-E1C2-C991-721C-E695F1490197}"/>
              </a:ext>
            </a:extLst>
          </p:cNvPr>
          <p:cNvSpPr txBox="1"/>
          <p:nvPr/>
        </p:nvSpPr>
        <p:spPr>
          <a:xfrm>
            <a:off x="13906747" y="7232511"/>
            <a:ext cx="2323853" cy="527804"/>
          </a:xfrm>
          <a:prstGeom prst="roundRect">
            <a:avLst/>
          </a:prstGeom>
          <a:solidFill>
            <a:srgbClr val="9E8F72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Papago API</a:t>
            </a:r>
          </a:p>
        </p:txBody>
      </p:sp>
      <p:sp>
        <p:nvSpPr>
          <p:cNvPr id="47" name="Object 94">
            <a:extLst>
              <a:ext uri="{FF2B5EF4-FFF2-40B4-BE49-F238E27FC236}">
                <a16:creationId xmlns:a16="http://schemas.microsoft.com/office/drawing/2014/main" id="{92BAEF74-2C14-83A1-C470-614382004DF9}"/>
              </a:ext>
            </a:extLst>
          </p:cNvPr>
          <p:cNvSpPr txBox="1"/>
          <p:nvPr/>
        </p:nvSpPr>
        <p:spPr>
          <a:xfrm>
            <a:off x="2067584" y="8041068"/>
            <a:ext cx="3265714" cy="527804"/>
          </a:xfrm>
          <a:prstGeom prst="roundRect">
            <a:avLst/>
          </a:prstGeom>
          <a:solidFill>
            <a:srgbClr val="9E8F72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Amazon Transcribe</a:t>
            </a:r>
          </a:p>
        </p:txBody>
      </p:sp>
      <p:sp>
        <p:nvSpPr>
          <p:cNvPr id="48" name="Object 94">
            <a:extLst>
              <a:ext uri="{FF2B5EF4-FFF2-40B4-BE49-F238E27FC236}">
                <a16:creationId xmlns:a16="http://schemas.microsoft.com/office/drawing/2014/main" id="{AAD47B5F-820A-933C-D834-F886F9AB378C}"/>
              </a:ext>
            </a:extLst>
          </p:cNvPr>
          <p:cNvSpPr txBox="1"/>
          <p:nvPr/>
        </p:nvSpPr>
        <p:spPr>
          <a:xfrm>
            <a:off x="2076396" y="4806846"/>
            <a:ext cx="1109602" cy="527804"/>
          </a:xfrm>
          <a:prstGeom prst="roundRect">
            <a:avLst/>
          </a:prstGeom>
          <a:solidFill>
            <a:srgbClr val="2787F5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Java</a:t>
            </a:r>
          </a:p>
        </p:txBody>
      </p:sp>
      <p:sp>
        <p:nvSpPr>
          <p:cNvPr id="49" name="Object 94">
            <a:extLst>
              <a:ext uri="{FF2B5EF4-FFF2-40B4-BE49-F238E27FC236}">
                <a16:creationId xmlns:a16="http://schemas.microsoft.com/office/drawing/2014/main" id="{33FA574B-D45A-0203-B10A-A576A5CE6CBA}"/>
              </a:ext>
            </a:extLst>
          </p:cNvPr>
          <p:cNvSpPr txBox="1"/>
          <p:nvPr/>
        </p:nvSpPr>
        <p:spPr>
          <a:xfrm>
            <a:off x="3583473" y="4806846"/>
            <a:ext cx="2169303" cy="527804"/>
          </a:xfrm>
          <a:prstGeom prst="roundRect">
            <a:avLst/>
          </a:prstGeom>
          <a:solidFill>
            <a:srgbClr val="2787F5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Spring Boot</a:t>
            </a:r>
          </a:p>
        </p:txBody>
      </p:sp>
      <p:sp>
        <p:nvSpPr>
          <p:cNvPr id="50" name="Object 94">
            <a:extLst>
              <a:ext uri="{FF2B5EF4-FFF2-40B4-BE49-F238E27FC236}">
                <a16:creationId xmlns:a16="http://schemas.microsoft.com/office/drawing/2014/main" id="{F58B26C2-315E-877E-8A31-69BFFE5D5697}"/>
              </a:ext>
            </a:extLst>
          </p:cNvPr>
          <p:cNvSpPr txBox="1"/>
          <p:nvPr/>
        </p:nvSpPr>
        <p:spPr>
          <a:xfrm>
            <a:off x="6150251" y="4806846"/>
            <a:ext cx="1352809" cy="527804"/>
          </a:xfrm>
          <a:prstGeom prst="roundRect">
            <a:avLst/>
          </a:prstGeom>
          <a:solidFill>
            <a:srgbClr val="2787F5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Gradle</a:t>
            </a:r>
          </a:p>
        </p:txBody>
      </p:sp>
      <p:sp>
        <p:nvSpPr>
          <p:cNvPr id="51" name="Object 94">
            <a:extLst>
              <a:ext uri="{FF2B5EF4-FFF2-40B4-BE49-F238E27FC236}">
                <a16:creationId xmlns:a16="http://schemas.microsoft.com/office/drawing/2014/main" id="{3C9AF324-B524-4F75-4046-95A6D4E1CE13}"/>
              </a:ext>
            </a:extLst>
          </p:cNvPr>
          <p:cNvSpPr txBox="1"/>
          <p:nvPr/>
        </p:nvSpPr>
        <p:spPr>
          <a:xfrm>
            <a:off x="7900535" y="4806846"/>
            <a:ext cx="2790668" cy="527804"/>
          </a:xfrm>
          <a:prstGeom prst="roundRect">
            <a:avLst/>
          </a:prstGeom>
          <a:solidFill>
            <a:srgbClr val="2787F5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Spring Security</a:t>
            </a:r>
          </a:p>
        </p:txBody>
      </p:sp>
      <p:sp>
        <p:nvSpPr>
          <p:cNvPr id="52" name="Object 94">
            <a:extLst>
              <a:ext uri="{FF2B5EF4-FFF2-40B4-BE49-F238E27FC236}">
                <a16:creationId xmlns:a16="http://schemas.microsoft.com/office/drawing/2014/main" id="{921ADE54-2BA7-59FD-10BE-712D2725D4BB}"/>
              </a:ext>
            </a:extLst>
          </p:cNvPr>
          <p:cNvSpPr txBox="1"/>
          <p:nvPr/>
        </p:nvSpPr>
        <p:spPr>
          <a:xfrm>
            <a:off x="11088678" y="4806846"/>
            <a:ext cx="2790668" cy="527804"/>
          </a:xfrm>
          <a:prstGeom prst="roundRect">
            <a:avLst/>
          </a:prstGeom>
          <a:solidFill>
            <a:srgbClr val="2787F5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Spring Data JPA</a:t>
            </a:r>
          </a:p>
        </p:txBody>
      </p:sp>
      <p:sp>
        <p:nvSpPr>
          <p:cNvPr id="53" name="Object 94">
            <a:extLst>
              <a:ext uri="{FF2B5EF4-FFF2-40B4-BE49-F238E27FC236}">
                <a16:creationId xmlns:a16="http://schemas.microsoft.com/office/drawing/2014/main" id="{21208185-6011-3A0B-9247-98055E0F3C6F}"/>
              </a:ext>
            </a:extLst>
          </p:cNvPr>
          <p:cNvSpPr txBox="1"/>
          <p:nvPr/>
        </p:nvSpPr>
        <p:spPr>
          <a:xfrm>
            <a:off x="14276822" y="4806846"/>
            <a:ext cx="1953778" cy="527804"/>
          </a:xfrm>
          <a:prstGeom prst="roundRect">
            <a:avLst/>
          </a:prstGeom>
          <a:solidFill>
            <a:srgbClr val="2787F5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RabbitMQ</a:t>
            </a:r>
          </a:p>
        </p:txBody>
      </p:sp>
      <p:sp>
        <p:nvSpPr>
          <p:cNvPr id="55" name="Object 94">
            <a:extLst>
              <a:ext uri="{FF2B5EF4-FFF2-40B4-BE49-F238E27FC236}">
                <a16:creationId xmlns:a16="http://schemas.microsoft.com/office/drawing/2014/main" id="{45B1B35A-E397-9F1A-941E-07173B8FD397}"/>
              </a:ext>
            </a:extLst>
          </p:cNvPr>
          <p:cNvSpPr txBox="1"/>
          <p:nvPr/>
        </p:nvSpPr>
        <p:spPr>
          <a:xfrm>
            <a:off x="2088587" y="5615401"/>
            <a:ext cx="1953779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JavaScript</a:t>
            </a:r>
          </a:p>
        </p:txBody>
      </p:sp>
      <p:sp>
        <p:nvSpPr>
          <p:cNvPr id="56" name="Object 94">
            <a:extLst>
              <a:ext uri="{FF2B5EF4-FFF2-40B4-BE49-F238E27FC236}">
                <a16:creationId xmlns:a16="http://schemas.microsoft.com/office/drawing/2014/main" id="{448D0407-976D-F979-F45E-04C33E7FEC69}"/>
              </a:ext>
            </a:extLst>
          </p:cNvPr>
          <p:cNvSpPr txBox="1"/>
          <p:nvPr/>
        </p:nvSpPr>
        <p:spPr>
          <a:xfrm>
            <a:off x="4388072" y="5615401"/>
            <a:ext cx="1026252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Vite</a:t>
            </a:r>
          </a:p>
        </p:txBody>
      </p:sp>
      <p:sp>
        <p:nvSpPr>
          <p:cNvPr id="57" name="Object 94">
            <a:extLst>
              <a:ext uri="{FF2B5EF4-FFF2-40B4-BE49-F238E27FC236}">
                <a16:creationId xmlns:a16="http://schemas.microsoft.com/office/drawing/2014/main" id="{54E3E604-708F-0045-4C6D-91E634E715FB}"/>
              </a:ext>
            </a:extLst>
          </p:cNvPr>
          <p:cNvSpPr txBox="1"/>
          <p:nvPr/>
        </p:nvSpPr>
        <p:spPr>
          <a:xfrm>
            <a:off x="13216891" y="5615401"/>
            <a:ext cx="1315977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React</a:t>
            </a:r>
          </a:p>
        </p:txBody>
      </p:sp>
      <p:sp>
        <p:nvSpPr>
          <p:cNvPr id="58" name="Object 94">
            <a:extLst>
              <a:ext uri="{FF2B5EF4-FFF2-40B4-BE49-F238E27FC236}">
                <a16:creationId xmlns:a16="http://schemas.microsoft.com/office/drawing/2014/main" id="{C8D14C6B-005F-99D8-8335-4FD302249FB3}"/>
              </a:ext>
            </a:extLst>
          </p:cNvPr>
          <p:cNvSpPr txBox="1"/>
          <p:nvPr/>
        </p:nvSpPr>
        <p:spPr>
          <a:xfrm>
            <a:off x="5760030" y="5615401"/>
            <a:ext cx="1618565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Node.js</a:t>
            </a:r>
          </a:p>
        </p:txBody>
      </p:sp>
      <p:sp>
        <p:nvSpPr>
          <p:cNvPr id="60" name="Object 94">
            <a:extLst>
              <a:ext uri="{FF2B5EF4-FFF2-40B4-BE49-F238E27FC236}">
                <a16:creationId xmlns:a16="http://schemas.microsoft.com/office/drawing/2014/main" id="{43F44E6F-B7F7-CF77-B201-2326C0FEB43C}"/>
              </a:ext>
            </a:extLst>
          </p:cNvPr>
          <p:cNvSpPr txBox="1"/>
          <p:nvPr/>
        </p:nvSpPr>
        <p:spPr>
          <a:xfrm>
            <a:off x="7724301" y="5615401"/>
            <a:ext cx="1309900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ESLint</a:t>
            </a:r>
          </a:p>
        </p:txBody>
      </p:sp>
      <p:sp>
        <p:nvSpPr>
          <p:cNvPr id="61" name="Object 94">
            <a:extLst>
              <a:ext uri="{FF2B5EF4-FFF2-40B4-BE49-F238E27FC236}">
                <a16:creationId xmlns:a16="http://schemas.microsoft.com/office/drawing/2014/main" id="{2F402AE7-6313-2AF3-063B-64C37A02DB47}"/>
              </a:ext>
            </a:extLst>
          </p:cNvPr>
          <p:cNvSpPr txBox="1"/>
          <p:nvPr/>
        </p:nvSpPr>
        <p:spPr>
          <a:xfrm>
            <a:off x="9379907" y="5615401"/>
            <a:ext cx="1544910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Prettier</a:t>
            </a:r>
          </a:p>
        </p:txBody>
      </p:sp>
      <p:sp>
        <p:nvSpPr>
          <p:cNvPr id="62" name="Object 94">
            <a:extLst>
              <a:ext uri="{FF2B5EF4-FFF2-40B4-BE49-F238E27FC236}">
                <a16:creationId xmlns:a16="http://schemas.microsoft.com/office/drawing/2014/main" id="{7B2865E2-29C4-DDAC-9E36-FCE21508B3A5}"/>
              </a:ext>
            </a:extLst>
          </p:cNvPr>
          <p:cNvSpPr txBox="1"/>
          <p:nvPr/>
        </p:nvSpPr>
        <p:spPr>
          <a:xfrm>
            <a:off x="14878572" y="5615401"/>
            <a:ext cx="1352028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Redux</a:t>
            </a:r>
          </a:p>
        </p:txBody>
      </p:sp>
      <p:sp>
        <p:nvSpPr>
          <p:cNvPr id="63" name="Object 94">
            <a:extLst>
              <a:ext uri="{FF2B5EF4-FFF2-40B4-BE49-F238E27FC236}">
                <a16:creationId xmlns:a16="http://schemas.microsoft.com/office/drawing/2014/main" id="{D559DACC-59A6-2B52-2A68-AA2633113D6C}"/>
              </a:ext>
            </a:extLst>
          </p:cNvPr>
          <p:cNvSpPr txBox="1"/>
          <p:nvPr/>
        </p:nvSpPr>
        <p:spPr>
          <a:xfrm>
            <a:off x="11270523" y="5615401"/>
            <a:ext cx="1600662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Emotion</a:t>
            </a:r>
          </a:p>
        </p:txBody>
      </p:sp>
      <p:sp>
        <p:nvSpPr>
          <p:cNvPr id="64" name="Object 94">
            <a:extLst>
              <a:ext uri="{FF2B5EF4-FFF2-40B4-BE49-F238E27FC236}">
                <a16:creationId xmlns:a16="http://schemas.microsoft.com/office/drawing/2014/main" id="{1FDC9B84-CC1D-EACE-ADFE-C22F12BBC5DF}"/>
              </a:ext>
            </a:extLst>
          </p:cNvPr>
          <p:cNvSpPr txBox="1"/>
          <p:nvPr/>
        </p:nvSpPr>
        <p:spPr>
          <a:xfrm>
            <a:off x="2076396" y="6423956"/>
            <a:ext cx="2487179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Redux Toolkit</a:t>
            </a:r>
          </a:p>
        </p:txBody>
      </p:sp>
      <p:sp>
        <p:nvSpPr>
          <p:cNvPr id="65" name="Object 94">
            <a:extLst>
              <a:ext uri="{FF2B5EF4-FFF2-40B4-BE49-F238E27FC236}">
                <a16:creationId xmlns:a16="http://schemas.microsoft.com/office/drawing/2014/main" id="{91CFCD26-8C34-1E42-EC46-55406D205B52}"/>
              </a:ext>
            </a:extLst>
          </p:cNvPr>
          <p:cNvSpPr txBox="1"/>
          <p:nvPr/>
        </p:nvSpPr>
        <p:spPr>
          <a:xfrm>
            <a:off x="4785976" y="6423956"/>
            <a:ext cx="1352028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Axios</a:t>
            </a:r>
          </a:p>
        </p:txBody>
      </p:sp>
      <p:sp>
        <p:nvSpPr>
          <p:cNvPr id="66" name="Object 94">
            <a:extLst>
              <a:ext uri="{FF2B5EF4-FFF2-40B4-BE49-F238E27FC236}">
                <a16:creationId xmlns:a16="http://schemas.microsoft.com/office/drawing/2014/main" id="{C43C6D33-CF48-B827-E1E0-95BFB4AE8A81}"/>
              </a:ext>
            </a:extLst>
          </p:cNvPr>
          <p:cNvSpPr txBox="1"/>
          <p:nvPr/>
        </p:nvSpPr>
        <p:spPr>
          <a:xfrm>
            <a:off x="6360405" y="6423956"/>
            <a:ext cx="835977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Yjs</a:t>
            </a:r>
          </a:p>
        </p:txBody>
      </p:sp>
      <p:sp>
        <p:nvSpPr>
          <p:cNvPr id="67" name="Object 94">
            <a:extLst>
              <a:ext uri="{FF2B5EF4-FFF2-40B4-BE49-F238E27FC236}">
                <a16:creationId xmlns:a16="http://schemas.microsoft.com/office/drawing/2014/main" id="{FAE1770F-D566-A61B-EDFF-8965ACDAA62F}"/>
              </a:ext>
            </a:extLst>
          </p:cNvPr>
          <p:cNvSpPr txBox="1"/>
          <p:nvPr/>
        </p:nvSpPr>
        <p:spPr>
          <a:xfrm>
            <a:off x="7418783" y="6423956"/>
            <a:ext cx="1352028" cy="527804"/>
          </a:xfrm>
          <a:prstGeom prst="roundRect">
            <a:avLst/>
          </a:prstGeom>
          <a:solidFill>
            <a:srgbClr val="63B9BA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Stomp</a:t>
            </a:r>
          </a:p>
        </p:txBody>
      </p: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3736AB13-D4F4-77C4-F566-B50E8BE874A3}"/>
              </a:ext>
            </a:extLst>
          </p:cNvPr>
          <p:cNvGrpSpPr/>
          <p:nvPr/>
        </p:nvGrpSpPr>
        <p:grpSpPr>
          <a:xfrm rot="155871">
            <a:off x="7699592" y="1025665"/>
            <a:ext cx="8414748" cy="2525377"/>
            <a:chOff x="7815852" y="1332143"/>
            <a:chExt cx="8414748" cy="2525377"/>
          </a:xfrm>
        </p:grpSpPr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1369FF5E-5406-ACD4-C202-014A530BB329}"/>
                </a:ext>
              </a:extLst>
            </p:cNvPr>
            <p:cNvSpPr/>
            <p:nvPr/>
          </p:nvSpPr>
          <p:spPr>
            <a:xfrm>
              <a:off x="7815852" y="1332143"/>
              <a:ext cx="8414748" cy="25253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algn="ctr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/>
            </a:p>
          </p:txBody>
        </p:sp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9A76C1E0-B562-71B1-2B5C-5190ED919E06}"/>
                </a:ext>
              </a:extLst>
            </p:cNvPr>
            <p:cNvGrpSpPr/>
            <p:nvPr/>
          </p:nvGrpSpPr>
          <p:grpSpPr>
            <a:xfrm>
              <a:off x="8093009" y="1562100"/>
              <a:ext cx="2005123" cy="477054"/>
              <a:chOff x="8093009" y="1562100"/>
              <a:chExt cx="2005123" cy="477054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3072733F-A5BD-0C35-67FE-67B6FDACF776}"/>
                  </a:ext>
                </a:extLst>
              </p:cNvPr>
              <p:cNvSpPr/>
              <p:nvPr/>
            </p:nvSpPr>
            <p:spPr>
              <a:xfrm>
                <a:off x="8093009" y="1583154"/>
                <a:ext cx="422697" cy="422697"/>
              </a:xfrm>
              <a:prstGeom prst="roundRect">
                <a:avLst/>
              </a:prstGeom>
              <a:solidFill>
                <a:srgbClr val="FF334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Object 94">
                <a:extLst>
                  <a:ext uri="{FF2B5EF4-FFF2-40B4-BE49-F238E27FC236}">
                    <a16:creationId xmlns:a16="http://schemas.microsoft.com/office/drawing/2014/main" id="{5AA7B855-8F8A-4B4C-F75D-F96112C91984}"/>
                  </a:ext>
                </a:extLst>
              </p:cNvPr>
              <p:cNvSpPr txBox="1"/>
              <p:nvPr/>
            </p:nvSpPr>
            <p:spPr>
              <a:xfrm>
                <a:off x="8593408" y="1562100"/>
                <a:ext cx="1504724" cy="4770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형상 관리</a:t>
                </a:r>
                <a:endParaRPr lang="en-US" sz="250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endParaRPr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9010E545-7B1B-BD7A-6124-C1E0C0C20594}"/>
                </a:ext>
              </a:extLst>
            </p:cNvPr>
            <p:cNvGrpSpPr/>
            <p:nvPr/>
          </p:nvGrpSpPr>
          <p:grpSpPr>
            <a:xfrm>
              <a:off x="8093009" y="2107329"/>
              <a:ext cx="2005123" cy="477054"/>
              <a:chOff x="8093009" y="2107329"/>
              <a:chExt cx="2005123" cy="477054"/>
            </a:xfrm>
          </p:grpSpPr>
          <p:sp>
            <p:nvSpPr>
              <p:cNvPr id="77" name="사각형: 둥근 모서리 76">
                <a:extLst>
                  <a:ext uri="{FF2B5EF4-FFF2-40B4-BE49-F238E27FC236}">
                    <a16:creationId xmlns:a16="http://schemas.microsoft.com/office/drawing/2014/main" id="{2E75F0B3-BF85-29DF-4D93-9EDB13A002E6}"/>
                  </a:ext>
                </a:extLst>
              </p:cNvPr>
              <p:cNvSpPr/>
              <p:nvPr/>
            </p:nvSpPr>
            <p:spPr>
              <a:xfrm>
                <a:off x="8093009" y="2131444"/>
                <a:ext cx="422697" cy="422697"/>
              </a:xfrm>
              <a:prstGeom prst="roundRect">
                <a:avLst/>
              </a:prstGeom>
              <a:solidFill>
                <a:srgbClr val="FFA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Object 94">
                <a:extLst>
                  <a:ext uri="{FF2B5EF4-FFF2-40B4-BE49-F238E27FC236}">
                    <a16:creationId xmlns:a16="http://schemas.microsoft.com/office/drawing/2014/main" id="{B91D3D8D-2F8B-985A-90AF-0CEE3AF76D7C}"/>
                  </a:ext>
                </a:extLst>
              </p:cNvPr>
              <p:cNvSpPr txBox="1"/>
              <p:nvPr/>
            </p:nvSpPr>
            <p:spPr>
              <a:xfrm>
                <a:off x="8593408" y="2107329"/>
                <a:ext cx="1504724" cy="4770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이슈 관리</a:t>
                </a:r>
                <a:endParaRPr lang="en-US" sz="250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endParaRPr>
              </a:p>
            </p:txBody>
          </p:sp>
        </p:grp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1C5A54BE-2D8D-899C-38FC-5DB5901AA9E9}"/>
                </a:ext>
              </a:extLst>
            </p:cNvPr>
            <p:cNvGrpSpPr/>
            <p:nvPr/>
          </p:nvGrpSpPr>
          <p:grpSpPr>
            <a:xfrm>
              <a:off x="8093009" y="2652557"/>
              <a:ext cx="2291103" cy="477054"/>
              <a:chOff x="8093009" y="2652557"/>
              <a:chExt cx="2291103" cy="477054"/>
            </a:xfrm>
          </p:grpSpPr>
          <p:sp>
            <p:nvSpPr>
              <p:cNvPr id="78" name="사각형: 둥근 모서리 77">
                <a:extLst>
                  <a:ext uri="{FF2B5EF4-FFF2-40B4-BE49-F238E27FC236}">
                    <a16:creationId xmlns:a16="http://schemas.microsoft.com/office/drawing/2014/main" id="{B4492AF9-03AF-A398-BC65-422D44F3226F}"/>
                  </a:ext>
                </a:extLst>
              </p:cNvPr>
              <p:cNvSpPr/>
              <p:nvPr/>
            </p:nvSpPr>
            <p:spPr>
              <a:xfrm>
                <a:off x="8093009" y="2679735"/>
                <a:ext cx="422697" cy="422697"/>
              </a:xfrm>
              <a:prstGeom prst="roundRect">
                <a:avLst/>
              </a:prstGeom>
              <a:solidFill>
                <a:srgbClr val="FFCE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Object 94">
                <a:extLst>
                  <a:ext uri="{FF2B5EF4-FFF2-40B4-BE49-F238E27FC236}">
                    <a16:creationId xmlns:a16="http://schemas.microsoft.com/office/drawing/2014/main" id="{6CDB77F6-995D-DAFB-816E-35E05B325C80}"/>
                  </a:ext>
                </a:extLst>
              </p:cNvPr>
              <p:cNvSpPr txBox="1"/>
              <p:nvPr/>
            </p:nvSpPr>
            <p:spPr>
              <a:xfrm>
                <a:off x="8593408" y="2652557"/>
                <a:ext cx="1790704" cy="4770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커뮤니케이션</a:t>
                </a:r>
                <a:endParaRPr lang="en-US" sz="250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endParaRPr>
              </a:p>
            </p:txBody>
          </p: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8AE45A38-4872-589A-9692-81A5BE06C60C}"/>
                </a:ext>
              </a:extLst>
            </p:cNvPr>
            <p:cNvGrpSpPr/>
            <p:nvPr/>
          </p:nvGrpSpPr>
          <p:grpSpPr>
            <a:xfrm>
              <a:off x="8093009" y="3199769"/>
              <a:ext cx="2005123" cy="477054"/>
              <a:chOff x="8093009" y="3199769"/>
              <a:chExt cx="2005123" cy="477054"/>
            </a:xfrm>
          </p:grpSpPr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05B6C6CA-EA8E-DD6E-E3A7-FD5C62F9867D}"/>
                  </a:ext>
                </a:extLst>
              </p:cNvPr>
              <p:cNvSpPr/>
              <p:nvPr/>
            </p:nvSpPr>
            <p:spPr>
              <a:xfrm>
                <a:off x="8093009" y="3220823"/>
                <a:ext cx="422697" cy="422697"/>
              </a:xfrm>
              <a:prstGeom prst="roundRect">
                <a:avLst/>
              </a:prstGeom>
              <a:solidFill>
                <a:srgbClr val="4BB34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5" name="Object 94">
                <a:extLst>
                  <a:ext uri="{FF2B5EF4-FFF2-40B4-BE49-F238E27FC236}">
                    <a16:creationId xmlns:a16="http://schemas.microsoft.com/office/drawing/2014/main" id="{45285683-5C9D-DCB2-EF71-654DB846BF33}"/>
                  </a:ext>
                </a:extLst>
              </p:cNvPr>
              <p:cNvSpPr txBox="1"/>
              <p:nvPr/>
            </p:nvSpPr>
            <p:spPr>
              <a:xfrm>
                <a:off x="8593408" y="3199769"/>
                <a:ext cx="1504724" cy="4770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UX/UI</a:t>
                </a:r>
              </a:p>
            </p:txBody>
          </p:sp>
        </p:grpSp>
        <p:grpSp>
          <p:nvGrpSpPr>
            <p:cNvPr id="124" name="그룹 123">
              <a:extLst>
                <a:ext uri="{FF2B5EF4-FFF2-40B4-BE49-F238E27FC236}">
                  <a16:creationId xmlns:a16="http://schemas.microsoft.com/office/drawing/2014/main" id="{4CB71DFB-7DCD-86D1-F74E-B491CC2F6AB7}"/>
                </a:ext>
              </a:extLst>
            </p:cNvPr>
            <p:cNvGrpSpPr/>
            <p:nvPr/>
          </p:nvGrpSpPr>
          <p:grpSpPr>
            <a:xfrm>
              <a:off x="10801754" y="1558619"/>
              <a:ext cx="2489693" cy="477054"/>
              <a:chOff x="10801754" y="1558619"/>
              <a:chExt cx="2489693" cy="477054"/>
            </a:xfrm>
          </p:grpSpPr>
          <p:sp>
            <p:nvSpPr>
              <p:cNvPr id="106" name="사각형: 둥근 모서리 105">
                <a:extLst>
                  <a:ext uri="{FF2B5EF4-FFF2-40B4-BE49-F238E27FC236}">
                    <a16:creationId xmlns:a16="http://schemas.microsoft.com/office/drawing/2014/main" id="{19F67834-473D-CD92-FE46-6F975B5098C6}"/>
                  </a:ext>
                </a:extLst>
              </p:cNvPr>
              <p:cNvSpPr/>
              <p:nvPr/>
            </p:nvSpPr>
            <p:spPr>
              <a:xfrm>
                <a:off x="10801754" y="1582734"/>
                <a:ext cx="422697" cy="422697"/>
              </a:xfrm>
              <a:prstGeom prst="roundRect">
                <a:avLst/>
              </a:prstGeom>
              <a:solidFill>
                <a:srgbClr val="4CD96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8" name="Object 94">
                <a:extLst>
                  <a:ext uri="{FF2B5EF4-FFF2-40B4-BE49-F238E27FC236}">
                    <a16:creationId xmlns:a16="http://schemas.microsoft.com/office/drawing/2014/main" id="{AD94B816-5C7E-E6DB-833F-C93DFF9581B2}"/>
                  </a:ext>
                </a:extLst>
              </p:cNvPr>
              <p:cNvSpPr txBox="1"/>
              <p:nvPr/>
            </p:nvSpPr>
            <p:spPr>
              <a:xfrm>
                <a:off x="11302153" y="1558619"/>
                <a:ext cx="1989294" cy="4770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IDE</a:t>
                </a:r>
                <a:r>
                  <a:rPr lang="ko-KR" altLang="en-US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 및 편집기</a:t>
                </a:r>
                <a:endParaRPr lang="en-US" sz="250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endParaRPr>
              </a:p>
            </p:txBody>
          </p:sp>
        </p:grp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655598CD-6D3F-3302-30BE-D73613D32F07}"/>
                </a:ext>
              </a:extLst>
            </p:cNvPr>
            <p:cNvGrpSpPr/>
            <p:nvPr/>
          </p:nvGrpSpPr>
          <p:grpSpPr>
            <a:xfrm>
              <a:off x="10801754" y="3199108"/>
              <a:ext cx="2291103" cy="477054"/>
              <a:chOff x="10801754" y="3199108"/>
              <a:chExt cx="2291103" cy="477054"/>
            </a:xfrm>
          </p:grpSpPr>
          <p:sp>
            <p:nvSpPr>
              <p:cNvPr id="107" name="사각형: 둥근 모서리 106">
                <a:extLst>
                  <a:ext uri="{FF2B5EF4-FFF2-40B4-BE49-F238E27FC236}">
                    <a16:creationId xmlns:a16="http://schemas.microsoft.com/office/drawing/2014/main" id="{9C03B63F-3953-7FE5-944B-A0E4E189C5E7}"/>
                  </a:ext>
                </a:extLst>
              </p:cNvPr>
              <p:cNvSpPr/>
              <p:nvPr/>
            </p:nvSpPr>
            <p:spPr>
              <a:xfrm>
                <a:off x="10801754" y="3226286"/>
                <a:ext cx="422697" cy="422697"/>
              </a:xfrm>
              <a:prstGeom prst="roundRect">
                <a:avLst/>
              </a:prstGeom>
              <a:solidFill>
                <a:srgbClr val="792E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9" name="Object 94">
                <a:extLst>
                  <a:ext uri="{FF2B5EF4-FFF2-40B4-BE49-F238E27FC236}">
                    <a16:creationId xmlns:a16="http://schemas.microsoft.com/office/drawing/2014/main" id="{9FCB651C-D098-A347-88C2-EAA959815BA1}"/>
                  </a:ext>
                </a:extLst>
              </p:cNvPr>
              <p:cNvSpPr txBox="1"/>
              <p:nvPr/>
            </p:nvSpPr>
            <p:spPr>
              <a:xfrm>
                <a:off x="11302153" y="3199108"/>
                <a:ext cx="1790704" cy="4770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서버</a:t>
                </a:r>
                <a:endParaRPr lang="en-US" sz="250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A78C7A6C-9771-EAAC-309D-5E7706EFDE3A}"/>
                </a:ext>
              </a:extLst>
            </p:cNvPr>
            <p:cNvGrpSpPr/>
            <p:nvPr/>
          </p:nvGrpSpPr>
          <p:grpSpPr>
            <a:xfrm>
              <a:off x="13564369" y="1562100"/>
              <a:ext cx="2291103" cy="477054"/>
              <a:chOff x="13564369" y="1562100"/>
              <a:chExt cx="2291103" cy="477054"/>
            </a:xfrm>
          </p:grpSpPr>
          <p:sp>
            <p:nvSpPr>
              <p:cNvPr id="110" name="사각형: 둥근 모서리 109">
                <a:extLst>
                  <a:ext uri="{FF2B5EF4-FFF2-40B4-BE49-F238E27FC236}">
                    <a16:creationId xmlns:a16="http://schemas.microsoft.com/office/drawing/2014/main" id="{3D9A1796-A5E6-469F-4F14-8CCFCD88736B}"/>
                  </a:ext>
                </a:extLst>
              </p:cNvPr>
              <p:cNvSpPr/>
              <p:nvPr/>
            </p:nvSpPr>
            <p:spPr>
              <a:xfrm>
                <a:off x="13564369" y="1583154"/>
                <a:ext cx="422697" cy="422697"/>
              </a:xfrm>
              <a:prstGeom prst="roundRect">
                <a:avLst/>
              </a:prstGeom>
              <a:solidFill>
                <a:srgbClr val="E6457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Object 94">
                <a:extLst>
                  <a:ext uri="{FF2B5EF4-FFF2-40B4-BE49-F238E27FC236}">
                    <a16:creationId xmlns:a16="http://schemas.microsoft.com/office/drawing/2014/main" id="{42116E4A-A96B-8A2B-D464-4BF093457E07}"/>
                  </a:ext>
                </a:extLst>
              </p:cNvPr>
              <p:cNvSpPr txBox="1"/>
              <p:nvPr/>
            </p:nvSpPr>
            <p:spPr>
              <a:xfrm>
                <a:off x="14064768" y="1562100"/>
                <a:ext cx="1790704" cy="4770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데이터베이스</a:t>
                </a:r>
                <a:endParaRPr lang="en-US" sz="250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E7FDF8F8-2FE8-8A62-FF3D-127FBFBFB4AD}"/>
                </a:ext>
              </a:extLst>
            </p:cNvPr>
            <p:cNvGrpSpPr/>
            <p:nvPr/>
          </p:nvGrpSpPr>
          <p:grpSpPr>
            <a:xfrm>
              <a:off x="13564369" y="2107329"/>
              <a:ext cx="2489693" cy="477054"/>
              <a:chOff x="13564369" y="2107329"/>
              <a:chExt cx="2489693" cy="477054"/>
            </a:xfrm>
          </p:grpSpPr>
          <p:sp>
            <p:nvSpPr>
              <p:cNvPr id="112" name="사각형: 둥근 모서리 111">
                <a:extLst>
                  <a:ext uri="{FF2B5EF4-FFF2-40B4-BE49-F238E27FC236}">
                    <a16:creationId xmlns:a16="http://schemas.microsoft.com/office/drawing/2014/main" id="{0FA4461C-E8EC-4CB7-3C8F-E78F4D7DE246}"/>
                  </a:ext>
                </a:extLst>
              </p:cNvPr>
              <p:cNvSpPr/>
              <p:nvPr/>
            </p:nvSpPr>
            <p:spPr>
              <a:xfrm>
                <a:off x="13564369" y="2131444"/>
                <a:ext cx="422697" cy="422697"/>
              </a:xfrm>
              <a:prstGeom prst="roundRect">
                <a:avLst/>
              </a:prstGeom>
              <a:solidFill>
                <a:srgbClr val="9E8F7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4" name="Object 94">
                <a:extLst>
                  <a:ext uri="{FF2B5EF4-FFF2-40B4-BE49-F238E27FC236}">
                    <a16:creationId xmlns:a16="http://schemas.microsoft.com/office/drawing/2014/main" id="{47F216BE-7E6B-05CB-AA46-0E3D94678CB5}"/>
                  </a:ext>
                </a:extLst>
              </p:cNvPr>
              <p:cNvSpPr txBox="1"/>
              <p:nvPr/>
            </p:nvSpPr>
            <p:spPr>
              <a:xfrm>
                <a:off x="14064768" y="2107329"/>
                <a:ext cx="1989294" cy="4770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API</a:t>
                </a:r>
              </a:p>
            </p:txBody>
          </p:sp>
        </p:grpSp>
        <p:grpSp>
          <p:nvGrpSpPr>
            <p:cNvPr id="130" name="그룹 129">
              <a:extLst>
                <a:ext uri="{FF2B5EF4-FFF2-40B4-BE49-F238E27FC236}">
                  <a16:creationId xmlns:a16="http://schemas.microsoft.com/office/drawing/2014/main" id="{C0A33C5D-E8E4-32D5-BD73-056D7810154A}"/>
                </a:ext>
              </a:extLst>
            </p:cNvPr>
            <p:cNvGrpSpPr/>
            <p:nvPr/>
          </p:nvGrpSpPr>
          <p:grpSpPr>
            <a:xfrm>
              <a:off x="13564369" y="2652557"/>
              <a:ext cx="2291103" cy="477054"/>
              <a:chOff x="13564369" y="2652557"/>
              <a:chExt cx="2291103" cy="477054"/>
            </a:xfrm>
          </p:grpSpPr>
          <p:sp>
            <p:nvSpPr>
              <p:cNvPr id="113" name="사각형: 둥근 모서리 112">
                <a:extLst>
                  <a:ext uri="{FF2B5EF4-FFF2-40B4-BE49-F238E27FC236}">
                    <a16:creationId xmlns:a16="http://schemas.microsoft.com/office/drawing/2014/main" id="{5D6916CA-9352-0D04-FFB0-7BBD4B53D923}"/>
                  </a:ext>
                </a:extLst>
              </p:cNvPr>
              <p:cNvSpPr/>
              <p:nvPr/>
            </p:nvSpPr>
            <p:spPr>
              <a:xfrm>
                <a:off x="13564369" y="2679735"/>
                <a:ext cx="422697" cy="422697"/>
              </a:xfrm>
              <a:prstGeom prst="roundRect">
                <a:avLst/>
              </a:prstGeom>
              <a:solidFill>
                <a:srgbClr val="61616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5" name="Object 94">
                <a:extLst>
                  <a:ext uri="{FF2B5EF4-FFF2-40B4-BE49-F238E27FC236}">
                    <a16:creationId xmlns:a16="http://schemas.microsoft.com/office/drawing/2014/main" id="{35C0A364-BE2F-446D-2619-35B136AD2EDA}"/>
                  </a:ext>
                </a:extLst>
              </p:cNvPr>
              <p:cNvSpPr txBox="1"/>
              <p:nvPr/>
            </p:nvSpPr>
            <p:spPr>
              <a:xfrm>
                <a:off x="14064768" y="2652557"/>
                <a:ext cx="1790704" cy="4770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기타</a:t>
                </a:r>
                <a:endParaRPr lang="en-US" sz="250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endParaRPr>
              </a:p>
            </p:txBody>
          </p:sp>
        </p:grpSp>
        <p:grpSp>
          <p:nvGrpSpPr>
            <p:cNvPr id="125" name="그룹 124">
              <a:extLst>
                <a:ext uri="{FF2B5EF4-FFF2-40B4-BE49-F238E27FC236}">
                  <a16:creationId xmlns:a16="http://schemas.microsoft.com/office/drawing/2014/main" id="{C2FEA7E2-B14F-68A8-2F6B-B315327487D7}"/>
                </a:ext>
              </a:extLst>
            </p:cNvPr>
            <p:cNvGrpSpPr/>
            <p:nvPr/>
          </p:nvGrpSpPr>
          <p:grpSpPr>
            <a:xfrm>
              <a:off x="10801754" y="2106572"/>
              <a:ext cx="2291103" cy="477054"/>
              <a:chOff x="10801754" y="2106572"/>
              <a:chExt cx="2291103" cy="477054"/>
            </a:xfrm>
          </p:grpSpPr>
          <p:sp>
            <p:nvSpPr>
              <p:cNvPr id="116" name="사각형: 둥근 모서리 115">
                <a:extLst>
                  <a:ext uri="{FF2B5EF4-FFF2-40B4-BE49-F238E27FC236}">
                    <a16:creationId xmlns:a16="http://schemas.microsoft.com/office/drawing/2014/main" id="{B4652B54-4BE9-F19A-BF2F-B6E0E44EDB26}"/>
                  </a:ext>
                </a:extLst>
              </p:cNvPr>
              <p:cNvSpPr/>
              <p:nvPr/>
            </p:nvSpPr>
            <p:spPr>
              <a:xfrm>
                <a:off x="10801754" y="2127626"/>
                <a:ext cx="422697" cy="422697"/>
              </a:xfrm>
              <a:prstGeom prst="roundRect">
                <a:avLst/>
              </a:prstGeom>
              <a:solidFill>
                <a:srgbClr val="2787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7" name="Object 94">
                <a:extLst>
                  <a:ext uri="{FF2B5EF4-FFF2-40B4-BE49-F238E27FC236}">
                    <a16:creationId xmlns:a16="http://schemas.microsoft.com/office/drawing/2014/main" id="{E80A43D2-8AE5-9C61-26E7-A55626929118}"/>
                  </a:ext>
                </a:extLst>
              </p:cNvPr>
              <p:cNvSpPr txBox="1"/>
              <p:nvPr/>
            </p:nvSpPr>
            <p:spPr>
              <a:xfrm>
                <a:off x="11302153" y="2106572"/>
                <a:ext cx="1790704" cy="4770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백엔드</a:t>
                </a:r>
                <a:endParaRPr lang="en-US" sz="250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endParaRPr>
              </a:p>
            </p:txBody>
          </p:sp>
        </p:grpSp>
        <p:grpSp>
          <p:nvGrpSpPr>
            <p:cNvPr id="126" name="그룹 125">
              <a:extLst>
                <a:ext uri="{FF2B5EF4-FFF2-40B4-BE49-F238E27FC236}">
                  <a16:creationId xmlns:a16="http://schemas.microsoft.com/office/drawing/2014/main" id="{99CE30D0-04FF-C26F-1517-6721C75CAE03}"/>
                </a:ext>
              </a:extLst>
            </p:cNvPr>
            <p:cNvGrpSpPr/>
            <p:nvPr/>
          </p:nvGrpSpPr>
          <p:grpSpPr>
            <a:xfrm>
              <a:off x="10801754" y="2652840"/>
              <a:ext cx="2489693" cy="477054"/>
              <a:chOff x="10801754" y="2652840"/>
              <a:chExt cx="2489693" cy="477054"/>
            </a:xfrm>
          </p:grpSpPr>
          <p:sp>
            <p:nvSpPr>
              <p:cNvPr id="118" name="사각형: 둥근 모서리 117">
                <a:extLst>
                  <a:ext uri="{FF2B5EF4-FFF2-40B4-BE49-F238E27FC236}">
                    <a16:creationId xmlns:a16="http://schemas.microsoft.com/office/drawing/2014/main" id="{267A4B0F-ED21-C239-50AB-E482DA4C1D71}"/>
                  </a:ext>
                </a:extLst>
              </p:cNvPr>
              <p:cNvSpPr/>
              <p:nvPr/>
            </p:nvSpPr>
            <p:spPr>
              <a:xfrm>
                <a:off x="10801754" y="2676955"/>
                <a:ext cx="422697" cy="422697"/>
              </a:xfrm>
              <a:prstGeom prst="roundRect">
                <a:avLst/>
              </a:prstGeom>
              <a:solidFill>
                <a:srgbClr val="63B9BA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9" name="Object 94">
                <a:extLst>
                  <a:ext uri="{FF2B5EF4-FFF2-40B4-BE49-F238E27FC236}">
                    <a16:creationId xmlns:a16="http://schemas.microsoft.com/office/drawing/2014/main" id="{654BE6A4-A34B-0917-CF88-3DDBC1ED97CB}"/>
                  </a:ext>
                </a:extLst>
              </p:cNvPr>
              <p:cNvSpPr txBox="1"/>
              <p:nvPr/>
            </p:nvSpPr>
            <p:spPr>
              <a:xfrm>
                <a:off x="11302153" y="2652840"/>
                <a:ext cx="1989294" cy="4770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ko-KR" altLang="en-US" sz="2500" spc="-150">
                    <a:solidFill>
                      <a:srgbClr val="3A3534"/>
                    </a:solidFill>
                    <a:latin typeface="Pretendard Bold" panose="02000803000000020004" pitchFamily="2" charset="-127"/>
                    <a:ea typeface="Pretendard Bold" panose="02000803000000020004" pitchFamily="2" charset="-127"/>
                    <a:cs typeface="Pretendard Bold" panose="02000803000000020004" pitchFamily="2" charset="-127"/>
                  </a:rPr>
                  <a:t>프런트엔드</a:t>
                </a:r>
                <a:endParaRPr lang="en-US" sz="250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endParaRPr>
              </a:p>
            </p:txBody>
          </p:sp>
        </p:grpSp>
      </p:grpSp>
      <p:pic>
        <p:nvPicPr>
          <p:cNvPr id="135" name="Object 89">
            <a:extLst>
              <a:ext uri="{FF2B5EF4-FFF2-40B4-BE49-F238E27FC236}">
                <a16:creationId xmlns:a16="http://schemas.microsoft.com/office/drawing/2014/main" id="{B6A4D813-AF91-000D-C8E3-B58F71AEC0D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8431816">
            <a:off x="13301051" y="1823964"/>
            <a:ext cx="4863212" cy="3240115"/>
          </a:xfrm>
          <a:prstGeom prst="rect">
            <a:avLst/>
          </a:prstGeom>
        </p:spPr>
      </p:pic>
      <p:sp>
        <p:nvSpPr>
          <p:cNvPr id="136" name="Object 94">
            <a:extLst>
              <a:ext uri="{FF2B5EF4-FFF2-40B4-BE49-F238E27FC236}">
                <a16:creationId xmlns:a16="http://schemas.microsoft.com/office/drawing/2014/main" id="{C70943B0-0BF1-3DE4-08CD-FD0A42F14F0E}"/>
              </a:ext>
            </a:extLst>
          </p:cNvPr>
          <p:cNvSpPr txBox="1"/>
          <p:nvPr/>
        </p:nvSpPr>
        <p:spPr>
          <a:xfrm>
            <a:off x="5795125" y="8039100"/>
            <a:ext cx="3265714" cy="527804"/>
          </a:xfrm>
          <a:prstGeom prst="roundRect">
            <a:avLst/>
          </a:prstGeom>
          <a:solidFill>
            <a:srgbClr val="9E8F72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Google Cloud STT</a:t>
            </a:r>
          </a:p>
        </p:txBody>
      </p:sp>
    </p:spTree>
    <p:extLst>
      <p:ext uri="{BB962C8B-B14F-4D97-AF65-F5344CB8AC3E}">
        <p14:creationId xmlns:p14="http://schemas.microsoft.com/office/powerpoint/2010/main" val="359299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9" name="그룹 1020">
            <a:extLst>
              <a:ext uri="{FF2B5EF4-FFF2-40B4-BE49-F238E27FC236}">
                <a16:creationId xmlns:a16="http://schemas.microsoft.com/office/drawing/2014/main" id="{F72C9802-FB1B-BA7B-5BF1-7974566A4303}"/>
              </a:ext>
            </a:extLst>
          </p:cNvPr>
          <p:cNvGrpSpPr/>
          <p:nvPr/>
        </p:nvGrpSpPr>
        <p:grpSpPr>
          <a:xfrm>
            <a:off x="5562600" y="1783369"/>
            <a:ext cx="10412499" cy="6720262"/>
            <a:chOff x="5419444" y="1859320"/>
            <a:chExt cx="10412499" cy="6720262"/>
          </a:xfrm>
        </p:grpSpPr>
        <p:pic>
          <p:nvPicPr>
            <p:cNvPr id="15" name="Object 68">
              <a:extLst>
                <a:ext uri="{FF2B5EF4-FFF2-40B4-BE49-F238E27FC236}">
                  <a16:creationId xmlns:a16="http://schemas.microsoft.com/office/drawing/2014/main" id="{2B0A13E0-8A58-F1F9-84D2-B8EAE7E59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19444" y="1859320"/>
              <a:ext cx="10412499" cy="6720262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2057400" y="1557576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4-2장.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057400" y="2300526"/>
            <a:ext cx="42125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아키텍처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설계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4973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2057400" y="1557576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4-3장.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057400" y="2300526"/>
            <a:ext cx="4212585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기능 명세서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작성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grpSp>
        <p:nvGrpSpPr>
          <p:cNvPr id="16" name="그룹 1022">
            <a:extLst>
              <a:ext uri="{FF2B5EF4-FFF2-40B4-BE49-F238E27FC236}">
                <a16:creationId xmlns:a16="http://schemas.microsoft.com/office/drawing/2014/main" id="{E980D17F-8920-F5E7-A31D-A2EB684DE979}"/>
              </a:ext>
            </a:extLst>
          </p:cNvPr>
          <p:cNvGrpSpPr/>
          <p:nvPr/>
        </p:nvGrpSpPr>
        <p:grpSpPr>
          <a:xfrm>
            <a:off x="2163946" y="4297387"/>
            <a:ext cx="6171429" cy="4209107"/>
            <a:chOff x="2163946" y="4297387"/>
            <a:chExt cx="6171429" cy="4209107"/>
          </a:xfrm>
        </p:grpSpPr>
        <p:pic>
          <p:nvPicPr>
            <p:cNvPr id="17" name="Object 76">
              <a:extLst>
                <a:ext uri="{FF2B5EF4-FFF2-40B4-BE49-F238E27FC236}">
                  <a16:creationId xmlns:a16="http://schemas.microsoft.com/office/drawing/2014/main" id="{5076AB50-D116-9E54-B277-40CF52083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3946" y="4297387"/>
              <a:ext cx="6171429" cy="4209107"/>
            </a:xfrm>
            <a:prstGeom prst="rect">
              <a:avLst/>
            </a:prstGeom>
          </p:spPr>
        </p:pic>
      </p:grpSp>
      <p:grpSp>
        <p:nvGrpSpPr>
          <p:cNvPr id="18" name="그룹 1023">
            <a:extLst>
              <a:ext uri="{FF2B5EF4-FFF2-40B4-BE49-F238E27FC236}">
                <a16:creationId xmlns:a16="http://schemas.microsoft.com/office/drawing/2014/main" id="{EDA4113C-41D3-AFA3-4702-9C65FB212836}"/>
              </a:ext>
            </a:extLst>
          </p:cNvPr>
          <p:cNvGrpSpPr/>
          <p:nvPr/>
        </p:nvGrpSpPr>
        <p:grpSpPr>
          <a:xfrm>
            <a:off x="9950340" y="2224233"/>
            <a:ext cx="6171429" cy="6005152"/>
            <a:chOff x="9950340" y="2224233"/>
            <a:chExt cx="6171429" cy="6005152"/>
          </a:xfrm>
        </p:grpSpPr>
        <p:pic>
          <p:nvPicPr>
            <p:cNvPr id="19" name="Object 79">
              <a:extLst>
                <a:ext uri="{FF2B5EF4-FFF2-40B4-BE49-F238E27FC236}">
                  <a16:creationId xmlns:a16="http://schemas.microsoft.com/office/drawing/2014/main" id="{459A43A0-E22D-611D-6761-DB0E62A17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0340" y="2224233"/>
              <a:ext cx="6171429" cy="6005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88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2057400" y="1557576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4-4장.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grpSp>
        <p:nvGrpSpPr>
          <p:cNvPr id="9" name="그룹 1023">
            <a:extLst>
              <a:ext uri="{FF2B5EF4-FFF2-40B4-BE49-F238E27FC236}">
                <a16:creationId xmlns:a16="http://schemas.microsoft.com/office/drawing/2014/main" id="{CD515EC9-E6C7-4CDB-0120-E2FCAAF3D33C}"/>
              </a:ext>
            </a:extLst>
          </p:cNvPr>
          <p:cNvGrpSpPr/>
          <p:nvPr/>
        </p:nvGrpSpPr>
        <p:grpSpPr>
          <a:xfrm>
            <a:off x="4495800" y="1913727"/>
            <a:ext cx="11338141" cy="6495145"/>
            <a:chOff x="4811104" y="1895285"/>
            <a:chExt cx="11338141" cy="6495145"/>
          </a:xfrm>
        </p:grpSpPr>
        <p:pic>
          <p:nvPicPr>
            <p:cNvPr id="15" name="Object 80">
              <a:extLst>
                <a:ext uri="{FF2B5EF4-FFF2-40B4-BE49-F238E27FC236}">
                  <a16:creationId xmlns:a16="http://schemas.microsoft.com/office/drawing/2014/main" id="{5B8F54CC-5CC2-AE51-C6AA-2C6FF039F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11104" y="1895285"/>
              <a:ext cx="11338141" cy="6495145"/>
            </a:xfrm>
            <a:prstGeom prst="rect">
              <a:avLst/>
            </a:prstGeom>
          </p:spPr>
        </p:pic>
      </p:grp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057400" y="2300526"/>
            <a:ext cx="4953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ER</a:t>
            </a:r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다이어</a:t>
            </a:r>
            <a:r>
              <a:rPr lang="ko-KR" altLang="en-US" sz="5000" kern="0" spc="-30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그램</a:t>
            </a:r>
            <a:r>
              <a:rPr lang="ko-KR" altLang="en-US" sz="5000" kern="0" spc="-30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작성</a:t>
            </a:r>
            <a:endParaRPr lang="en-US" sz="5000" kern="0" spc="-300">
              <a:solidFill>
                <a:schemeClr val="bg1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349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2057400" y="1557576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4-5장.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057400" y="2300526"/>
            <a:ext cx="4953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API </a:t>
            </a:r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명세서 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작성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grpSp>
        <p:nvGrpSpPr>
          <p:cNvPr id="17" name="그룹 1020">
            <a:extLst>
              <a:ext uri="{FF2B5EF4-FFF2-40B4-BE49-F238E27FC236}">
                <a16:creationId xmlns:a16="http://schemas.microsoft.com/office/drawing/2014/main" id="{89C6CCA4-3F34-1AEC-5F9F-C93464D7EF1A}"/>
              </a:ext>
            </a:extLst>
          </p:cNvPr>
          <p:cNvGrpSpPr/>
          <p:nvPr/>
        </p:nvGrpSpPr>
        <p:grpSpPr>
          <a:xfrm>
            <a:off x="1978644" y="3716418"/>
            <a:ext cx="9742765" cy="4512118"/>
            <a:chOff x="1978644" y="3695516"/>
            <a:chExt cx="9742765" cy="4512118"/>
          </a:xfrm>
        </p:grpSpPr>
        <p:pic>
          <p:nvPicPr>
            <p:cNvPr id="18" name="Object 70">
              <a:extLst>
                <a:ext uri="{FF2B5EF4-FFF2-40B4-BE49-F238E27FC236}">
                  <a16:creationId xmlns:a16="http://schemas.microsoft.com/office/drawing/2014/main" id="{DA72CA0A-553F-524D-3C80-84065A81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78644" y="3695516"/>
              <a:ext cx="9742765" cy="4512118"/>
            </a:xfrm>
            <a:prstGeom prst="rect">
              <a:avLst/>
            </a:prstGeom>
          </p:spPr>
        </p:pic>
      </p:grpSp>
      <p:grpSp>
        <p:nvGrpSpPr>
          <p:cNvPr id="19" name="그룹 1021">
            <a:extLst>
              <a:ext uri="{FF2B5EF4-FFF2-40B4-BE49-F238E27FC236}">
                <a16:creationId xmlns:a16="http://schemas.microsoft.com/office/drawing/2014/main" id="{8815FD3A-F043-8BE6-C0AB-4F85BA02A130}"/>
              </a:ext>
            </a:extLst>
          </p:cNvPr>
          <p:cNvGrpSpPr/>
          <p:nvPr/>
        </p:nvGrpSpPr>
        <p:grpSpPr>
          <a:xfrm>
            <a:off x="9950340" y="1610993"/>
            <a:ext cx="6171429" cy="3073371"/>
            <a:chOff x="9950340" y="1590091"/>
            <a:chExt cx="6171429" cy="3073371"/>
          </a:xfrm>
        </p:grpSpPr>
        <p:pic>
          <p:nvPicPr>
            <p:cNvPr id="20" name="Object 73">
              <a:extLst>
                <a:ext uri="{FF2B5EF4-FFF2-40B4-BE49-F238E27FC236}">
                  <a16:creationId xmlns:a16="http://schemas.microsoft.com/office/drawing/2014/main" id="{B512488E-0F78-1781-C32F-71AA536A1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0340" y="1590091"/>
              <a:ext cx="6171429" cy="3073371"/>
            </a:xfrm>
            <a:prstGeom prst="rect">
              <a:avLst/>
            </a:prstGeom>
          </p:spPr>
        </p:pic>
      </p:grpSp>
      <p:grpSp>
        <p:nvGrpSpPr>
          <p:cNvPr id="21" name="그룹 1022">
            <a:extLst>
              <a:ext uri="{FF2B5EF4-FFF2-40B4-BE49-F238E27FC236}">
                <a16:creationId xmlns:a16="http://schemas.microsoft.com/office/drawing/2014/main" id="{D1291101-79AD-E4D9-8D53-E63B558EE72F}"/>
              </a:ext>
            </a:extLst>
          </p:cNvPr>
          <p:cNvGrpSpPr/>
          <p:nvPr/>
        </p:nvGrpSpPr>
        <p:grpSpPr>
          <a:xfrm>
            <a:off x="10197560" y="6946907"/>
            <a:ext cx="6171429" cy="1745455"/>
            <a:chOff x="9950340" y="7575536"/>
            <a:chExt cx="6171429" cy="1745455"/>
          </a:xfrm>
        </p:grpSpPr>
        <p:pic>
          <p:nvPicPr>
            <p:cNvPr id="22" name="Object 76">
              <a:extLst>
                <a:ext uri="{FF2B5EF4-FFF2-40B4-BE49-F238E27FC236}">
                  <a16:creationId xmlns:a16="http://schemas.microsoft.com/office/drawing/2014/main" id="{2C6D11B7-7A92-F9B4-6ECA-8C7ADE632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0340" y="7575536"/>
              <a:ext cx="6171429" cy="1745455"/>
            </a:xfrm>
            <a:prstGeom prst="rect">
              <a:avLst/>
            </a:prstGeom>
          </p:spPr>
        </p:pic>
      </p:grpSp>
      <p:grpSp>
        <p:nvGrpSpPr>
          <p:cNvPr id="23" name="그룹 1023">
            <a:extLst>
              <a:ext uri="{FF2B5EF4-FFF2-40B4-BE49-F238E27FC236}">
                <a16:creationId xmlns:a16="http://schemas.microsoft.com/office/drawing/2014/main" id="{D15B80C7-B630-1638-D4A5-F1790D665E62}"/>
              </a:ext>
            </a:extLst>
          </p:cNvPr>
          <p:cNvGrpSpPr/>
          <p:nvPr/>
        </p:nvGrpSpPr>
        <p:grpSpPr>
          <a:xfrm>
            <a:off x="7608932" y="-91600"/>
            <a:ext cx="4863212" cy="3240115"/>
            <a:chOff x="7608932" y="-91600"/>
            <a:chExt cx="4863212" cy="3240115"/>
          </a:xfrm>
        </p:grpSpPr>
        <p:pic>
          <p:nvPicPr>
            <p:cNvPr id="24" name="Object 79">
              <a:extLst>
                <a:ext uri="{FF2B5EF4-FFF2-40B4-BE49-F238E27FC236}">
                  <a16:creationId xmlns:a16="http://schemas.microsoft.com/office/drawing/2014/main" id="{E35A36A4-CD84-9CC4-5A8E-E9B2969F2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00000">
              <a:off x="7608932" y="-91600"/>
              <a:ext cx="4863212" cy="3240115"/>
            </a:xfrm>
            <a:prstGeom prst="rect">
              <a:avLst/>
            </a:prstGeom>
          </p:spPr>
        </p:pic>
      </p:grpSp>
      <p:grpSp>
        <p:nvGrpSpPr>
          <p:cNvPr id="25" name="그룹 1024">
            <a:extLst>
              <a:ext uri="{FF2B5EF4-FFF2-40B4-BE49-F238E27FC236}">
                <a16:creationId xmlns:a16="http://schemas.microsoft.com/office/drawing/2014/main" id="{1C3C2671-6BE4-0889-2806-17AB5C8E5752}"/>
              </a:ext>
            </a:extLst>
          </p:cNvPr>
          <p:cNvGrpSpPr/>
          <p:nvPr/>
        </p:nvGrpSpPr>
        <p:grpSpPr>
          <a:xfrm>
            <a:off x="13455845" y="-81291"/>
            <a:ext cx="4863212" cy="3240115"/>
            <a:chOff x="13455845" y="-81291"/>
            <a:chExt cx="4863212" cy="3240115"/>
          </a:xfrm>
        </p:grpSpPr>
        <p:pic>
          <p:nvPicPr>
            <p:cNvPr id="26" name="Object 82">
              <a:extLst>
                <a:ext uri="{FF2B5EF4-FFF2-40B4-BE49-F238E27FC236}">
                  <a16:creationId xmlns:a16="http://schemas.microsoft.com/office/drawing/2014/main" id="{1019DCB4-C60A-BA24-32BF-FF708ADE1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20000">
              <a:off x="13455845" y="-81291"/>
              <a:ext cx="4863212" cy="3240115"/>
            </a:xfrm>
            <a:prstGeom prst="rect">
              <a:avLst/>
            </a:prstGeom>
          </p:spPr>
        </p:pic>
      </p:grpSp>
      <p:grpSp>
        <p:nvGrpSpPr>
          <p:cNvPr id="27" name="그룹 1025">
            <a:extLst>
              <a:ext uri="{FF2B5EF4-FFF2-40B4-BE49-F238E27FC236}">
                <a16:creationId xmlns:a16="http://schemas.microsoft.com/office/drawing/2014/main" id="{4FFDA0E9-FCD2-9132-FA65-5ECF76A6BA54}"/>
              </a:ext>
            </a:extLst>
          </p:cNvPr>
          <p:cNvGrpSpPr/>
          <p:nvPr/>
        </p:nvGrpSpPr>
        <p:grpSpPr>
          <a:xfrm>
            <a:off x="11324162" y="4821688"/>
            <a:ext cx="1574481" cy="1968101"/>
            <a:chOff x="6919245" y="7241853"/>
            <a:chExt cx="1574481" cy="1968101"/>
          </a:xfrm>
        </p:grpSpPr>
        <p:pic>
          <p:nvPicPr>
            <p:cNvPr id="28" name="Object 85">
              <a:extLst>
                <a:ext uri="{FF2B5EF4-FFF2-40B4-BE49-F238E27FC236}">
                  <a16:creationId xmlns:a16="http://schemas.microsoft.com/office/drawing/2014/main" id="{799CAE50-1B59-C9BF-8C5B-A386FFF47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">
              <a:off x="6132005" y="6257802"/>
              <a:ext cx="3148962" cy="3936202"/>
            </a:xfrm>
            <a:prstGeom prst="rect">
              <a:avLst/>
            </a:prstGeom>
          </p:spPr>
        </p:pic>
        <p:pic>
          <p:nvPicPr>
            <p:cNvPr id="29" name="Object 86">
              <a:extLst>
                <a:ext uri="{FF2B5EF4-FFF2-40B4-BE49-F238E27FC236}">
                  <a16:creationId xmlns:a16="http://schemas.microsoft.com/office/drawing/2014/main" id="{868834BB-B0A7-7597-D6B5-EDE918B1A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">
              <a:off x="6919245" y="7241853"/>
              <a:ext cx="1574481" cy="1968101"/>
            </a:xfrm>
            <a:prstGeom prst="rect">
              <a:avLst/>
            </a:prstGeom>
          </p:spPr>
        </p:pic>
      </p:grpSp>
      <p:grpSp>
        <p:nvGrpSpPr>
          <p:cNvPr id="30" name="그룹 1019">
            <a:extLst>
              <a:ext uri="{FF2B5EF4-FFF2-40B4-BE49-F238E27FC236}">
                <a16:creationId xmlns:a16="http://schemas.microsoft.com/office/drawing/2014/main" id="{1118F56D-866E-CE2D-52D1-A0E16E724B2B}"/>
              </a:ext>
            </a:extLst>
          </p:cNvPr>
          <p:cNvGrpSpPr/>
          <p:nvPr/>
        </p:nvGrpSpPr>
        <p:grpSpPr>
          <a:xfrm rot="19860411">
            <a:off x="6721052" y="1064756"/>
            <a:ext cx="1195144" cy="1493930"/>
            <a:chOff x="2109410" y="1150248"/>
            <a:chExt cx="1592428" cy="1990535"/>
          </a:xfrm>
        </p:grpSpPr>
        <p:pic>
          <p:nvPicPr>
            <p:cNvPr id="31" name="Object 66">
              <a:extLst>
                <a:ext uri="{FF2B5EF4-FFF2-40B4-BE49-F238E27FC236}">
                  <a16:creationId xmlns:a16="http://schemas.microsoft.com/office/drawing/2014/main" id="{BD1F5E1A-EE8A-4BAC-771D-3744F0192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80000">
              <a:off x="1313196" y="154981"/>
              <a:ext cx="3184856" cy="3981071"/>
            </a:xfrm>
            <a:prstGeom prst="rect">
              <a:avLst/>
            </a:prstGeom>
          </p:spPr>
        </p:pic>
        <p:pic>
          <p:nvPicPr>
            <p:cNvPr id="32" name="Object 67">
              <a:extLst>
                <a:ext uri="{FF2B5EF4-FFF2-40B4-BE49-F238E27FC236}">
                  <a16:creationId xmlns:a16="http://schemas.microsoft.com/office/drawing/2014/main" id="{07228BC8-6A62-7FB8-9E38-E64BE549A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80000">
              <a:off x="2109410" y="1150248"/>
              <a:ext cx="1592428" cy="1990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2819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2057400" y="1557576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5-1장.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4191000" y="1557576"/>
            <a:ext cx="4953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노션 문서화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grpSp>
        <p:nvGrpSpPr>
          <p:cNvPr id="9" name="그룹 1022">
            <a:extLst>
              <a:ext uri="{FF2B5EF4-FFF2-40B4-BE49-F238E27FC236}">
                <a16:creationId xmlns:a16="http://schemas.microsoft.com/office/drawing/2014/main" id="{FCC37B7F-689F-53B3-D0EF-330FCD29CE1E}"/>
              </a:ext>
            </a:extLst>
          </p:cNvPr>
          <p:cNvGrpSpPr/>
          <p:nvPr/>
        </p:nvGrpSpPr>
        <p:grpSpPr>
          <a:xfrm>
            <a:off x="2001388" y="2527005"/>
            <a:ext cx="6771090" cy="2093213"/>
            <a:chOff x="2001388" y="2527005"/>
            <a:chExt cx="6771090" cy="2093213"/>
          </a:xfrm>
        </p:grpSpPr>
        <p:pic>
          <p:nvPicPr>
            <p:cNvPr id="15" name="Object 77">
              <a:extLst>
                <a:ext uri="{FF2B5EF4-FFF2-40B4-BE49-F238E27FC236}">
                  <a16:creationId xmlns:a16="http://schemas.microsoft.com/office/drawing/2014/main" id="{8D6C4511-804F-71C8-E92C-DA88D32E2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01388" y="2527005"/>
              <a:ext cx="6771090" cy="2093213"/>
            </a:xfrm>
            <a:prstGeom prst="rect">
              <a:avLst/>
            </a:prstGeom>
          </p:spPr>
        </p:pic>
      </p:grpSp>
      <p:grpSp>
        <p:nvGrpSpPr>
          <p:cNvPr id="16" name="그룹 1023">
            <a:extLst>
              <a:ext uri="{FF2B5EF4-FFF2-40B4-BE49-F238E27FC236}">
                <a16:creationId xmlns:a16="http://schemas.microsoft.com/office/drawing/2014/main" id="{4660172D-3535-CA19-3577-667EC4BE0152}"/>
              </a:ext>
            </a:extLst>
          </p:cNvPr>
          <p:cNvGrpSpPr/>
          <p:nvPr/>
        </p:nvGrpSpPr>
        <p:grpSpPr>
          <a:xfrm>
            <a:off x="2059627" y="5012438"/>
            <a:ext cx="6654612" cy="3514342"/>
            <a:chOff x="2059627" y="5012438"/>
            <a:chExt cx="6654612" cy="3514342"/>
          </a:xfrm>
        </p:grpSpPr>
        <p:pic>
          <p:nvPicPr>
            <p:cNvPr id="33" name="Object 80">
              <a:extLst>
                <a:ext uri="{FF2B5EF4-FFF2-40B4-BE49-F238E27FC236}">
                  <a16:creationId xmlns:a16="http://schemas.microsoft.com/office/drawing/2014/main" id="{DBF3A1CD-AA4F-3715-46D1-74A38E35F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9627" y="5012438"/>
              <a:ext cx="6654612" cy="3514342"/>
            </a:xfrm>
            <a:prstGeom prst="rect">
              <a:avLst/>
            </a:prstGeom>
          </p:spPr>
        </p:pic>
      </p:grpSp>
      <p:grpSp>
        <p:nvGrpSpPr>
          <p:cNvPr id="34" name="그룹 1024">
            <a:extLst>
              <a:ext uri="{FF2B5EF4-FFF2-40B4-BE49-F238E27FC236}">
                <a16:creationId xmlns:a16="http://schemas.microsoft.com/office/drawing/2014/main" id="{892FF409-A21A-AA74-49FA-0D40D9A0F70E}"/>
              </a:ext>
            </a:extLst>
          </p:cNvPr>
          <p:cNvGrpSpPr/>
          <p:nvPr/>
        </p:nvGrpSpPr>
        <p:grpSpPr>
          <a:xfrm>
            <a:off x="9883882" y="1949094"/>
            <a:ext cx="6171429" cy="6387526"/>
            <a:chOff x="9883882" y="1949094"/>
            <a:chExt cx="6171429" cy="6387526"/>
          </a:xfrm>
        </p:grpSpPr>
        <p:grpSp>
          <p:nvGrpSpPr>
            <p:cNvPr id="35" name="그룹 1025">
              <a:extLst>
                <a:ext uri="{FF2B5EF4-FFF2-40B4-BE49-F238E27FC236}">
                  <a16:creationId xmlns:a16="http://schemas.microsoft.com/office/drawing/2014/main" id="{4FB3E78B-3DD2-BF31-C5C0-961E53AD992C}"/>
                </a:ext>
              </a:extLst>
            </p:cNvPr>
            <p:cNvGrpSpPr/>
            <p:nvPr/>
          </p:nvGrpSpPr>
          <p:grpSpPr>
            <a:xfrm>
              <a:off x="9883882" y="3104501"/>
              <a:ext cx="6171429" cy="2085434"/>
              <a:chOff x="9883882" y="3104501"/>
              <a:chExt cx="6171429" cy="2085434"/>
            </a:xfrm>
          </p:grpSpPr>
          <p:pic>
            <p:nvPicPr>
              <p:cNvPr id="40" name="Object 84">
                <a:extLst>
                  <a:ext uri="{FF2B5EF4-FFF2-40B4-BE49-F238E27FC236}">
                    <a16:creationId xmlns:a16="http://schemas.microsoft.com/office/drawing/2014/main" id="{EFE21D15-93FF-A5AB-B1DA-A21D04767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83882" y="3104501"/>
                <a:ext cx="6171429" cy="2085434"/>
              </a:xfrm>
              <a:prstGeom prst="rect">
                <a:avLst/>
              </a:prstGeom>
            </p:spPr>
          </p:pic>
        </p:grpSp>
        <p:grpSp>
          <p:nvGrpSpPr>
            <p:cNvPr id="36" name="그룹 1026">
              <a:extLst>
                <a:ext uri="{FF2B5EF4-FFF2-40B4-BE49-F238E27FC236}">
                  <a16:creationId xmlns:a16="http://schemas.microsoft.com/office/drawing/2014/main" id="{2A482359-4A78-C544-5F03-BAC4F10F546A}"/>
                </a:ext>
              </a:extLst>
            </p:cNvPr>
            <p:cNvGrpSpPr/>
            <p:nvPr/>
          </p:nvGrpSpPr>
          <p:grpSpPr>
            <a:xfrm>
              <a:off x="9883882" y="1949094"/>
              <a:ext cx="6171429" cy="879248"/>
              <a:chOff x="9883882" y="1949094"/>
              <a:chExt cx="6171429" cy="879248"/>
            </a:xfrm>
          </p:grpSpPr>
          <p:pic>
            <p:nvPicPr>
              <p:cNvPr id="39" name="Object 87">
                <a:extLst>
                  <a:ext uri="{FF2B5EF4-FFF2-40B4-BE49-F238E27FC236}">
                    <a16:creationId xmlns:a16="http://schemas.microsoft.com/office/drawing/2014/main" id="{475E4066-441D-ABF1-EDB8-1857386CF0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883882" y="1949094"/>
                <a:ext cx="6171429" cy="879248"/>
              </a:xfrm>
              <a:prstGeom prst="rect">
                <a:avLst/>
              </a:prstGeom>
            </p:spPr>
          </p:pic>
        </p:grpSp>
        <p:grpSp>
          <p:nvGrpSpPr>
            <p:cNvPr id="37" name="그룹 1027">
              <a:extLst>
                <a:ext uri="{FF2B5EF4-FFF2-40B4-BE49-F238E27FC236}">
                  <a16:creationId xmlns:a16="http://schemas.microsoft.com/office/drawing/2014/main" id="{4014A00E-1771-B3B1-FC06-7CBCA917845D}"/>
                </a:ext>
              </a:extLst>
            </p:cNvPr>
            <p:cNvGrpSpPr/>
            <p:nvPr/>
          </p:nvGrpSpPr>
          <p:grpSpPr>
            <a:xfrm>
              <a:off x="9883882" y="5441382"/>
              <a:ext cx="6171429" cy="2889118"/>
              <a:chOff x="9883882" y="5441382"/>
              <a:chExt cx="6171429" cy="2889118"/>
            </a:xfrm>
          </p:grpSpPr>
          <p:pic>
            <p:nvPicPr>
              <p:cNvPr id="38" name="Object 90">
                <a:extLst>
                  <a:ext uri="{FF2B5EF4-FFF2-40B4-BE49-F238E27FC236}">
                    <a16:creationId xmlns:a16="http://schemas.microsoft.com/office/drawing/2014/main" id="{30865256-0A90-35FA-50A8-5E864A8EF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883882" y="5441382"/>
                <a:ext cx="6171429" cy="28891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55035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2057400" y="1557576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5-2장.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4191000" y="1557576"/>
            <a:ext cx="4953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지라 이슈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grpSp>
        <p:nvGrpSpPr>
          <p:cNvPr id="17" name="그룹 1022">
            <a:extLst>
              <a:ext uri="{FF2B5EF4-FFF2-40B4-BE49-F238E27FC236}">
                <a16:creationId xmlns:a16="http://schemas.microsoft.com/office/drawing/2014/main" id="{C85F3AD6-BE21-938D-4F0D-1CC5A8690C2E}"/>
              </a:ext>
            </a:extLst>
          </p:cNvPr>
          <p:cNvGrpSpPr/>
          <p:nvPr/>
        </p:nvGrpSpPr>
        <p:grpSpPr>
          <a:xfrm>
            <a:off x="2205623" y="4308138"/>
            <a:ext cx="6246147" cy="3648654"/>
            <a:chOff x="2205623" y="4308138"/>
            <a:chExt cx="6246147" cy="3648654"/>
          </a:xfrm>
        </p:grpSpPr>
        <p:pic>
          <p:nvPicPr>
            <p:cNvPr id="18" name="Object 76">
              <a:extLst>
                <a:ext uri="{FF2B5EF4-FFF2-40B4-BE49-F238E27FC236}">
                  <a16:creationId xmlns:a16="http://schemas.microsoft.com/office/drawing/2014/main" id="{6DBF27E1-E1F0-8B94-8EE3-505B869EF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05623" y="4308138"/>
              <a:ext cx="6246147" cy="3648654"/>
            </a:xfrm>
            <a:prstGeom prst="rect">
              <a:avLst/>
            </a:prstGeom>
          </p:spPr>
        </p:pic>
      </p:grpSp>
      <p:grpSp>
        <p:nvGrpSpPr>
          <p:cNvPr id="19" name="그룹 1023">
            <a:extLst>
              <a:ext uri="{FF2B5EF4-FFF2-40B4-BE49-F238E27FC236}">
                <a16:creationId xmlns:a16="http://schemas.microsoft.com/office/drawing/2014/main" id="{D442318E-3BB0-C115-C721-C7A35F551EDD}"/>
              </a:ext>
            </a:extLst>
          </p:cNvPr>
          <p:cNvGrpSpPr/>
          <p:nvPr/>
        </p:nvGrpSpPr>
        <p:grpSpPr>
          <a:xfrm>
            <a:off x="9852571" y="1953692"/>
            <a:ext cx="6171429" cy="3926374"/>
            <a:chOff x="9852571" y="1953692"/>
            <a:chExt cx="6171429" cy="3926374"/>
          </a:xfrm>
        </p:grpSpPr>
        <p:pic>
          <p:nvPicPr>
            <p:cNvPr id="20" name="Object 79">
              <a:extLst>
                <a:ext uri="{FF2B5EF4-FFF2-40B4-BE49-F238E27FC236}">
                  <a16:creationId xmlns:a16="http://schemas.microsoft.com/office/drawing/2014/main" id="{922F87A0-7673-A6B2-EE12-90FAF0B0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2571" y="1953692"/>
              <a:ext cx="6171429" cy="3926374"/>
            </a:xfrm>
            <a:prstGeom prst="rect">
              <a:avLst/>
            </a:prstGeom>
          </p:spPr>
        </p:pic>
      </p:grpSp>
      <p:grpSp>
        <p:nvGrpSpPr>
          <p:cNvPr id="21" name="그룹 1024">
            <a:extLst>
              <a:ext uri="{FF2B5EF4-FFF2-40B4-BE49-F238E27FC236}">
                <a16:creationId xmlns:a16="http://schemas.microsoft.com/office/drawing/2014/main" id="{3E5152D0-52AC-2B63-DEF1-EBB66BDD655F}"/>
              </a:ext>
            </a:extLst>
          </p:cNvPr>
          <p:cNvGrpSpPr/>
          <p:nvPr/>
        </p:nvGrpSpPr>
        <p:grpSpPr>
          <a:xfrm>
            <a:off x="9950340" y="6132465"/>
            <a:ext cx="6171429" cy="2306669"/>
            <a:chOff x="9950340" y="6132465"/>
            <a:chExt cx="6171429" cy="2306669"/>
          </a:xfrm>
        </p:grpSpPr>
        <p:pic>
          <p:nvPicPr>
            <p:cNvPr id="22" name="Object 83">
              <a:extLst>
                <a:ext uri="{FF2B5EF4-FFF2-40B4-BE49-F238E27FC236}">
                  <a16:creationId xmlns:a16="http://schemas.microsoft.com/office/drawing/2014/main" id="{9FB82E85-081C-E0A2-5A90-8DDDB9529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0340" y="6132465"/>
              <a:ext cx="6171429" cy="23066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4153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2057400" y="1557576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5-3장.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057400" y="2449636"/>
            <a:ext cx="6949779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스웨거 </a:t>
            </a:r>
            <a:r>
              <a:rPr lang="en-US" altLang="ko-KR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API 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문서 자동화 및 </a:t>
            </a:r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매터모스트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알림 자동화 설정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grpSp>
        <p:nvGrpSpPr>
          <p:cNvPr id="9" name="그룹 1022">
            <a:extLst>
              <a:ext uri="{FF2B5EF4-FFF2-40B4-BE49-F238E27FC236}">
                <a16:creationId xmlns:a16="http://schemas.microsoft.com/office/drawing/2014/main" id="{C5A52A22-5BEB-4A8A-41FE-17D05FD6E322}"/>
              </a:ext>
            </a:extLst>
          </p:cNvPr>
          <p:cNvGrpSpPr/>
          <p:nvPr/>
        </p:nvGrpSpPr>
        <p:grpSpPr>
          <a:xfrm>
            <a:off x="10251019" y="1505206"/>
            <a:ext cx="5570071" cy="3299078"/>
            <a:chOff x="10251019" y="1505206"/>
            <a:chExt cx="5570071" cy="3299078"/>
          </a:xfrm>
        </p:grpSpPr>
        <p:pic>
          <p:nvPicPr>
            <p:cNvPr id="15" name="Object 77">
              <a:extLst>
                <a:ext uri="{FF2B5EF4-FFF2-40B4-BE49-F238E27FC236}">
                  <a16:creationId xmlns:a16="http://schemas.microsoft.com/office/drawing/2014/main" id="{6A336144-785A-03A4-1156-D422C5FFB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51019" y="1505206"/>
              <a:ext cx="5570071" cy="3299078"/>
            </a:xfrm>
            <a:prstGeom prst="rect">
              <a:avLst/>
            </a:prstGeom>
          </p:spPr>
        </p:pic>
      </p:grpSp>
      <p:grpSp>
        <p:nvGrpSpPr>
          <p:cNvPr id="16" name="그룹 1023">
            <a:extLst>
              <a:ext uri="{FF2B5EF4-FFF2-40B4-BE49-F238E27FC236}">
                <a16:creationId xmlns:a16="http://schemas.microsoft.com/office/drawing/2014/main" id="{BBF16B5E-62AC-0A0F-5E1D-D471A2CD5006}"/>
              </a:ext>
            </a:extLst>
          </p:cNvPr>
          <p:cNvGrpSpPr/>
          <p:nvPr/>
        </p:nvGrpSpPr>
        <p:grpSpPr>
          <a:xfrm>
            <a:off x="9966292" y="4238295"/>
            <a:ext cx="6229402" cy="4538678"/>
            <a:chOff x="9966292" y="4238295"/>
            <a:chExt cx="6229402" cy="4538678"/>
          </a:xfrm>
        </p:grpSpPr>
        <p:pic>
          <p:nvPicPr>
            <p:cNvPr id="23" name="Object 80">
              <a:extLst>
                <a:ext uri="{FF2B5EF4-FFF2-40B4-BE49-F238E27FC236}">
                  <a16:creationId xmlns:a16="http://schemas.microsoft.com/office/drawing/2014/main" id="{C4517990-4ACF-A8CC-1C4F-00DE2D5EE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6292" y="4238295"/>
              <a:ext cx="6229402" cy="4538678"/>
            </a:xfrm>
            <a:prstGeom prst="rect">
              <a:avLst/>
            </a:prstGeom>
          </p:spPr>
        </p:pic>
      </p:grpSp>
      <p:grpSp>
        <p:nvGrpSpPr>
          <p:cNvPr id="24" name="그룹 1024">
            <a:extLst>
              <a:ext uri="{FF2B5EF4-FFF2-40B4-BE49-F238E27FC236}">
                <a16:creationId xmlns:a16="http://schemas.microsoft.com/office/drawing/2014/main" id="{BB7F0AB8-855C-7AF6-D7AD-916A52E367DC}"/>
              </a:ext>
            </a:extLst>
          </p:cNvPr>
          <p:cNvGrpSpPr/>
          <p:nvPr/>
        </p:nvGrpSpPr>
        <p:grpSpPr>
          <a:xfrm>
            <a:off x="3268987" y="4144970"/>
            <a:ext cx="4050257" cy="4686892"/>
            <a:chOff x="2500900" y="3117765"/>
            <a:chExt cx="5657143" cy="5659208"/>
          </a:xfrm>
        </p:grpSpPr>
        <p:grpSp>
          <p:nvGrpSpPr>
            <p:cNvPr id="25" name="그룹 1025">
              <a:extLst>
                <a:ext uri="{FF2B5EF4-FFF2-40B4-BE49-F238E27FC236}">
                  <a16:creationId xmlns:a16="http://schemas.microsoft.com/office/drawing/2014/main" id="{3E233EA4-DC1D-C077-7364-604A477D3E6B}"/>
                </a:ext>
              </a:extLst>
            </p:cNvPr>
            <p:cNvGrpSpPr/>
            <p:nvPr/>
          </p:nvGrpSpPr>
          <p:grpSpPr>
            <a:xfrm>
              <a:off x="2500900" y="3117765"/>
              <a:ext cx="5655594" cy="725440"/>
              <a:chOff x="2500900" y="3117765"/>
              <a:chExt cx="5655594" cy="725440"/>
            </a:xfrm>
          </p:grpSpPr>
          <p:pic>
            <p:nvPicPr>
              <p:cNvPr id="28" name="Object 84">
                <a:extLst>
                  <a:ext uri="{FF2B5EF4-FFF2-40B4-BE49-F238E27FC236}">
                    <a16:creationId xmlns:a16="http://schemas.microsoft.com/office/drawing/2014/main" id="{D57E8BA6-4979-1BDF-AB79-95FF5F467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500900" y="3117765"/>
                <a:ext cx="5655594" cy="725440"/>
              </a:xfrm>
              <a:prstGeom prst="rect">
                <a:avLst/>
              </a:prstGeom>
            </p:spPr>
          </p:pic>
        </p:grpSp>
        <p:grpSp>
          <p:nvGrpSpPr>
            <p:cNvPr id="26" name="그룹 1026">
              <a:extLst>
                <a:ext uri="{FF2B5EF4-FFF2-40B4-BE49-F238E27FC236}">
                  <a16:creationId xmlns:a16="http://schemas.microsoft.com/office/drawing/2014/main" id="{6808D8F7-5939-F280-5D74-C04414AFB30E}"/>
                </a:ext>
              </a:extLst>
            </p:cNvPr>
            <p:cNvGrpSpPr/>
            <p:nvPr/>
          </p:nvGrpSpPr>
          <p:grpSpPr>
            <a:xfrm>
              <a:off x="2500900" y="3691259"/>
              <a:ext cx="5655594" cy="5080172"/>
              <a:chOff x="2500900" y="3691259"/>
              <a:chExt cx="5655594" cy="5080172"/>
            </a:xfrm>
          </p:grpSpPr>
          <p:pic>
            <p:nvPicPr>
              <p:cNvPr id="27" name="Object 87">
                <a:extLst>
                  <a:ext uri="{FF2B5EF4-FFF2-40B4-BE49-F238E27FC236}">
                    <a16:creationId xmlns:a16="http://schemas.microsoft.com/office/drawing/2014/main" id="{ECC3AD43-798F-64FE-5698-18AF6BAA0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500900" y="3691259"/>
                <a:ext cx="5655594" cy="508017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73290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2057400" y="1557576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5-4장.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057400" y="2449636"/>
            <a:ext cx="694977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지라 컨벤션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제정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17" name="Object 73">
            <a:extLst>
              <a:ext uri="{FF2B5EF4-FFF2-40B4-BE49-F238E27FC236}">
                <a16:creationId xmlns:a16="http://schemas.microsoft.com/office/drawing/2014/main" id="{6B1D70AE-B462-902C-B59F-7AE06D135A1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25469" y="4582325"/>
            <a:ext cx="6259846" cy="1466722"/>
          </a:xfrm>
          <a:prstGeom prst="rect">
            <a:avLst/>
          </a:prstGeom>
        </p:spPr>
      </p:pic>
      <p:grpSp>
        <p:nvGrpSpPr>
          <p:cNvPr id="18" name="그룹 1021">
            <a:extLst>
              <a:ext uri="{FF2B5EF4-FFF2-40B4-BE49-F238E27FC236}">
                <a16:creationId xmlns:a16="http://schemas.microsoft.com/office/drawing/2014/main" id="{D6B03233-D33B-3F98-5EA3-D4E6FF05BFD0}"/>
              </a:ext>
            </a:extLst>
          </p:cNvPr>
          <p:cNvGrpSpPr/>
          <p:nvPr/>
        </p:nvGrpSpPr>
        <p:grpSpPr>
          <a:xfrm>
            <a:off x="9776250" y="2696996"/>
            <a:ext cx="6519610" cy="5099566"/>
            <a:chOff x="9776250" y="2696996"/>
            <a:chExt cx="6519610" cy="5099566"/>
          </a:xfrm>
        </p:grpSpPr>
        <p:pic>
          <p:nvPicPr>
            <p:cNvPr id="19" name="Object 75">
              <a:extLst>
                <a:ext uri="{FF2B5EF4-FFF2-40B4-BE49-F238E27FC236}">
                  <a16:creationId xmlns:a16="http://schemas.microsoft.com/office/drawing/2014/main" id="{E5CFD863-D552-0C0B-A039-10C21A34F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09727" y="2544618"/>
              <a:ext cx="4505417" cy="1009769"/>
            </a:xfrm>
            <a:prstGeom prst="rect">
              <a:avLst/>
            </a:prstGeom>
          </p:spPr>
        </p:pic>
        <p:grpSp>
          <p:nvGrpSpPr>
            <p:cNvPr id="20" name="그룹 1022">
              <a:extLst>
                <a:ext uri="{FF2B5EF4-FFF2-40B4-BE49-F238E27FC236}">
                  <a16:creationId xmlns:a16="http://schemas.microsoft.com/office/drawing/2014/main" id="{29A0387F-BD2E-68E9-EB92-BC1C8D9877AC}"/>
                </a:ext>
              </a:extLst>
            </p:cNvPr>
            <p:cNvGrpSpPr/>
            <p:nvPr/>
          </p:nvGrpSpPr>
          <p:grpSpPr>
            <a:xfrm>
              <a:off x="9776250" y="3227192"/>
              <a:ext cx="6519610" cy="4569370"/>
              <a:chOff x="9776250" y="3227192"/>
              <a:chExt cx="6519610" cy="4569370"/>
            </a:xfrm>
          </p:grpSpPr>
          <p:grpSp>
            <p:nvGrpSpPr>
              <p:cNvPr id="21" name="그룹 1023">
                <a:extLst>
                  <a:ext uri="{FF2B5EF4-FFF2-40B4-BE49-F238E27FC236}">
                    <a16:creationId xmlns:a16="http://schemas.microsoft.com/office/drawing/2014/main" id="{7A9D6F99-23FC-FA71-5D12-7E64E8768256}"/>
                  </a:ext>
                </a:extLst>
              </p:cNvPr>
              <p:cNvGrpSpPr/>
              <p:nvPr/>
            </p:nvGrpSpPr>
            <p:grpSpPr>
              <a:xfrm>
                <a:off x="9776250" y="3227192"/>
                <a:ext cx="6311367" cy="4569370"/>
                <a:chOff x="9776250" y="3227192"/>
                <a:chExt cx="6311367" cy="4569370"/>
              </a:xfrm>
            </p:grpSpPr>
            <p:pic>
              <p:nvPicPr>
                <p:cNvPr id="29" name="Object 78">
                  <a:extLst>
                    <a:ext uri="{FF2B5EF4-FFF2-40B4-BE49-F238E27FC236}">
                      <a16:creationId xmlns:a16="http://schemas.microsoft.com/office/drawing/2014/main" id="{6D4B530E-7E0F-6621-657F-3C8C7DECFB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9776250" y="3227192"/>
                  <a:ext cx="6311367" cy="4569370"/>
                </a:xfrm>
                <a:prstGeom prst="rect">
                  <a:avLst/>
                </a:prstGeom>
              </p:spPr>
            </p:pic>
          </p:grpSp>
          <p:pic>
            <p:nvPicPr>
              <p:cNvPr id="22" name="Object 80">
                <a:extLst>
                  <a:ext uri="{FF2B5EF4-FFF2-40B4-BE49-F238E27FC236}">
                    <a16:creationId xmlns:a16="http://schemas.microsoft.com/office/drawing/2014/main" id="{752A4D51-CF1C-982C-0470-54D9C6EE16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426023" y="3890167"/>
                <a:ext cx="4536668" cy="3472963"/>
              </a:xfrm>
              <a:prstGeom prst="rect">
                <a:avLst/>
              </a:prstGeom>
            </p:spPr>
          </p:pic>
        </p:grpSp>
      </p:grpSp>
      <p:pic>
        <p:nvPicPr>
          <p:cNvPr id="30" name="Object 84">
            <a:extLst>
              <a:ext uri="{FF2B5EF4-FFF2-40B4-BE49-F238E27FC236}">
                <a16:creationId xmlns:a16="http://schemas.microsoft.com/office/drawing/2014/main" id="{FA4E290C-1A1F-8D18-3D00-B11F6CA0BD7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35746" y="6074022"/>
            <a:ext cx="6250531" cy="238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62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2057400" y="1557576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5-5장.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4191000" y="1535866"/>
            <a:ext cx="823295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커밋 컨벤션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제정 및</a:t>
            </a:r>
            <a:r>
              <a:rPr lang="en-US" altLang="ko-KR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깃 브랜치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관리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grpSp>
        <p:nvGrpSpPr>
          <p:cNvPr id="9" name="그룹 1020">
            <a:extLst>
              <a:ext uri="{FF2B5EF4-FFF2-40B4-BE49-F238E27FC236}">
                <a16:creationId xmlns:a16="http://schemas.microsoft.com/office/drawing/2014/main" id="{7C5BFEFE-7A6D-FFB9-77A1-84EC3C2A4DDC}"/>
              </a:ext>
            </a:extLst>
          </p:cNvPr>
          <p:cNvGrpSpPr/>
          <p:nvPr/>
        </p:nvGrpSpPr>
        <p:grpSpPr>
          <a:xfrm>
            <a:off x="2508743" y="2696996"/>
            <a:ext cx="5481833" cy="3873060"/>
            <a:chOff x="2508743" y="2696996"/>
            <a:chExt cx="5481833" cy="3873060"/>
          </a:xfrm>
        </p:grpSpPr>
        <p:pic>
          <p:nvPicPr>
            <p:cNvPr id="15" name="Object 70">
              <a:extLst>
                <a:ext uri="{FF2B5EF4-FFF2-40B4-BE49-F238E27FC236}">
                  <a16:creationId xmlns:a16="http://schemas.microsoft.com/office/drawing/2014/main" id="{31768C6B-628E-1D1A-A0AF-A76451A07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8743" y="2696996"/>
              <a:ext cx="5481833" cy="3873060"/>
            </a:xfrm>
            <a:prstGeom prst="rect">
              <a:avLst/>
            </a:prstGeom>
          </p:spPr>
        </p:pic>
      </p:grpSp>
      <p:pic>
        <p:nvPicPr>
          <p:cNvPr id="16" name="Object 72">
            <a:extLst>
              <a:ext uri="{FF2B5EF4-FFF2-40B4-BE49-F238E27FC236}">
                <a16:creationId xmlns:a16="http://schemas.microsoft.com/office/drawing/2014/main" id="{682B73EA-4D36-F707-6E2F-9ED6E29BE12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49297" y="3170700"/>
            <a:ext cx="3813239" cy="3108496"/>
          </a:xfrm>
          <a:prstGeom prst="rect">
            <a:avLst/>
          </a:prstGeom>
        </p:spPr>
      </p:pic>
      <p:pic>
        <p:nvPicPr>
          <p:cNvPr id="23" name="Object 73">
            <a:extLst>
              <a:ext uri="{FF2B5EF4-FFF2-40B4-BE49-F238E27FC236}">
                <a16:creationId xmlns:a16="http://schemas.microsoft.com/office/drawing/2014/main" id="{392064F8-B1FC-7188-B14E-9B94C45D0F78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6453" y="7630652"/>
            <a:ext cx="9751172" cy="850276"/>
          </a:xfrm>
          <a:prstGeom prst="rect">
            <a:avLst/>
          </a:prstGeom>
        </p:spPr>
      </p:pic>
      <p:pic>
        <p:nvPicPr>
          <p:cNvPr id="24" name="Object 84">
            <a:extLst>
              <a:ext uri="{FF2B5EF4-FFF2-40B4-BE49-F238E27FC236}">
                <a16:creationId xmlns:a16="http://schemas.microsoft.com/office/drawing/2014/main" id="{0FCC6AC8-1744-EA21-BD78-7D0FF14DB81C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38200" y="6402614"/>
            <a:ext cx="3564800" cy="1758029"/>
          </a:xfrm>
          <a:prstGeom prst="rect">
            <a:avLst/>
          </a:prstGeom>
        </p:spPr>
      </p:pic>
      <p:grpSp>
        <p:nvGrpSpPr>
          <p:cNvPr id="25" name="그룹 1021">
            <a:extLst>
              <a:ext uri="{FF2B5EF4-FFF2-40B4-BE49-F238E27FC236}">
                <a16:creationId xmlns:a16="http://schemas.microsoft.com/office/drawing/2014/main" id="{540AFC9A-57A5-6293-651F-FB9F4A505645}"/>
              </a:ext>
            </a:extLst>
          </p:cNvPr>
          <p:cNvGrpSpPr/>
          <p:nvPr/>
        </p:nvGrpSpPr>
        <p:grpSpPr>
          <a:xfrm>
            <a:off x="2296599" y="8240530"/>
            <a:ext cx="6171429" cy="559344"/>
            <a:chOff x="2296599" y="8240530"/>
            <a:chExt cx="6171429" cy="559344"/>
          </a:xfrm>
        </p:grpSpPr>
        <p:pic>
          <p:nvPicPr>
            <p:cNvPr id="26" name="Object 86">
              <a:extLst>
                <a:ext uri="{FF2B5EF4-FFF2-40B4-BE49-F238E27FC236}">
                  <a16:creationId xmlns:a16="http://schemas.microsoft.com/office/drawing/2014/main" id="{2B9508C0-E6CF-8F13-6323-8A0206D00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96599" y="8240530"/>
              <a:ext cx="6171429" cy="559344"/>
            </a:xfrm>
            <a:prstGeom prst="rect">
              <a:avLst/>
            </a:prstGeom>
          </p:spPr>
        </p:pic>
      </p:grpSp>
      <p:pic>
        <p:nvPicPr>
          <p:cNvPr id="27" name="Object 74">
            <a:extLst>
              <a:ext uri="{FF2B5EF4-FFF2-40B4-BE49-F238E27FC236}">
                <a16:creationId xmlns:a16="http://schemas.microsoft.com/office/drawing/2014/main" id="{65DE499D-1B53-BBEF-8138-03BB492128F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024057" y="8357187"/>
            <a:ext cx="7981721" cy="1076178"/>
          </a:xfrm>
          <a:prstGeom prst="rect">
            <a:avLst/>
          </a:prstGeom>
        </p:spPr>
      </p:pic>
      <p:pic>
        <p:nvPicPr>
          <p:cNvPr id="28" name="Object 75">
            <a:extLst>
              <a:ext uri="{FF2B5EF4-FFF2-40B4-BE49-F238E27FC236}">
                <a16:creationId xmlns:a16="http://schemas.microsoft.com/office/drawing/2014/main" id="{4CD23BF7-9D1A-C9B2-1871-CE4AC3EB6138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0220" y="2966135"/>
            <a:ext cx="6942962" cy="822838"/>
          </a:xfrm>
          <a:prstGeom prst="rect">
            <a:avLst/>
          </a:prstGeom>
        </p:spPr>
      </p:pic>
      <p:pic>
        <p:nvPicPr>
          <p:cNvPr id="31" name="Object 76">
            <a:extLst>
              <a:ext uri="{FF2B5EF4-FFF2-40B4-BE49-F238E27FC236}">
                <a16:creationId xmlns:a16="http://schemas.microsoft.com/office/drawing/2014/main" id="{BFA22969-D5F4-EDD2-6CD7-4C4B62FE582D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00344" y="1912646"/>
            <a:ext cx="6872592" cy="1599973"/>
          </a:xfrm>
          <a:prstGeom prst="rect">
            <a:avLst/>
          </a:prstGeom>
        </p:spPr>
      </p:pic>
      <p:pic>
        <p:nvPicPr>
          <p:cNvPr id="32" name="Object 77">
            <a:extLst>
              <a:ext uri="{FF2B5EF4-FFF2-40B4-BE49-F238E27FC236}">
                <a16:creationId xmlns:a16="http://schemas.microsoft.com/office/drawing/2014/main" id="{BA5A697A-34AB-F775-1F66-1AF8AC0C98ED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631689" y="3346304"/>
            <a:ext cx="3727192" cy="1599973"/>
          </a:xfrm>
          <a:prstGeom prst="rect">
            <a:avLst/>
          </a:prstGeom>
        </p:spPr>
      </p:pic>
      <p:pic>
        <p:nvPicPr>
          <p:cNvPr id="33" name="Object 78">
            <a:extLst>
              <a:ext uri="{FF2B5EF4-FFF2-40B4-BE49-F238E27FC236}">
                <a16:creationId xmlns:a16="http://schemas.microsoft.com/office/drawing/2014/main" id="{9DF67CD3-42E7-480F-A362-76462A812CE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63380" y="4786700"/>
            <a:ext cx="3681469" cy="1565011"/>
          </a:xfrm>
          <a:prstGeom prst="rect">
            <a:avLst/>
          </a:prstGeom>
        </p:spPr>
      </p:pic>
      <p:pic>
        <p:nvPicPr>
          <p:cNvPr id="34" name="Object 79">
            <a:extLst>
              <a:ext uri="{FF2B5EF4-FFF2-40B4-BE49-F238E27FC236}">
                <a16:creationId xmlns:a16="http://schemas.microsoft.com/office/drawing/2014/main" id="{06801B3E-1F57-4A58-147A-D1B55B71E0F8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05840" y="6150502"/>
            <a:ext cx="3335525" cy="1599973"/>
          </a:xfrm>
          <a:prstGeom prst="rect">
            <a:avLst/>
          </a:prstGeom>
        </p:spPr>
      </p:pic>
      <p:pic>
        <p:nvPicPr>
          <p:cNvPr id="35" name="Object 80">
            <a:extLst>
              <a:ext uri="{FF2B5EF4-FFF2-40B4-BE49-F238E27FC236}">
                <a16:creationId xmlns:a16="http://schemas.microsoft.com/office/drawing/2014/main" id="{9BB90E9D-1DF1-9281-7540-814E7974A0E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16309" y="4404760"/>
            <a:ext cx="6054172" cy="822838"/>
          </a:xfrm>
          <a:prstGeom prst="rect">
            <a:avLst/>
          </a:prstGeom>
        </p:spPr>
      </p:pic>
      <p:pic>
        <p:nvPicPr>
          <p:cNvPr id="36" name="Object 81">
            <a:extLst>
              <a:ext uri="{FF2B5EF4-FFF2-40B4-BE49-F238E27FC236}">
                <a16:creationId xmlns:a16="http://schemas.microsoft.com/office/drawing/2014/main" id="{28999937-A43D-8132-87D5-78E937117F4D}"/>
              </a:ext>
            </a:extLst>
          </p:cNvPr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60035" y="5707933"/>
            <a:ext cx="6711277" cy="822838"/>
          </a:xfrm>
          <a:prstGeom prst="rect">
            <a:avLst/>
          </a:prstGeom>
        </p:spPr>
      </p:pic>
      <p:pic>
        <p:nvPicPr>
          <p:cNvPr id="37" name="Object 82">
            <a:extLst>
              <a:ext uri="{FF2B5EF4-FFF2-40B4-BE49-F238E27FC236}">
                <a16:creationId xmlns:a16="http://schemas.microsoft.com/office/drawing/2014/main" id="{490DBE47-27E9-355F-E1B4-32E3D4DB0CDD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734197" y="7031053"/>
            <a:ext cx="6479877" cy="822838"/>
          </a:xfrm>
          <a:prstGeom prst="rect">
            <a:avLst/>
          </a:prstGeom>
        </p:spPr>
      </p:pic>
      <p:pic>
        <p:nvPicPr>
          <p:cNvPr id="38" name="Object 83">
            <a:extLst>
              <a:ext uri="{FF2B5EF4-FFF2-40B4-BE49-F238E27FC236}">
                <a16:creationId xmlns:a16="http://schemas.microsoft.com/office/drawing/2014/main" id="{51940EB2-F566-4ACF-0D1F-83F58B2EB9AA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2196" y="7270128"/>
            <a:ext cx="3564800" cy="17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1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7">
            <a:extLst>
              <a:ext uri="{FF2B5EF4-FFF2-40B4-BE49-F238E27FC236}">
                <a16:creationId xmlns:a16="http://schemas.microsoft.com/office/drawing/2014/main" id="{5870E75A-20B3-6BF3-66D7-966C91ABDBBF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9646260A-4D6F-7660-C15D-A48864B9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7" name="Object 60">
              <a:extLst>
                <a:ext uri="{FF2B5EF4-FFF2-40B4-BE49-F238E27FC236}">
                  <a16:creationId xmlns:a16="http://schemas.microsoft.com/office/drawing/2014/main" id="{97C99DBE-8329-48FA-9C7C-625F13F7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7396CCA-2168-65D7-F08C-D783E072B467}"/>
              </a:ext>
            </a:extLst>
          </p:cNvPr>
          <p:cNvGrpSpPr/>
          <p:nvPr/>
        </p:nvGrpSpPr>
        <p:grpSpPr>
          <a:xfrm>
            <a:off x="2831043" y="2958976"/>
            <a:ext cx="4667691" cy="4107397"/>
            <a:chOff x="3200672" y="2864288"/>
            <a:chExt cx="4667691" cy="4107397"/>
          </a:xfrm>
        </p:grpSpPr>
        <p:grpSp>
          <p:nvGrpSpPr>
            <p:cNvPr id="8" name="그룹 1022">
              <a:extLst>
                <a:ext uri="{FF2B5EF4-FFF2-40B4-BE49-F238E27FC236}">
                  <a16:creationId xmlns:a16="http://schemas.microsoft.com/office/drawing/2014/main" id="{41E72521-56DA-63AB-733C-0589CAA147E0}"/>
                </a:ext>
              </a:extLst>
            </p:cNvPr>
            <p:cNvGrpSpPr/>
            <p:nvPr/>
          </p:nvGrpSpPr>
          <p:grpSpPr>
            <a:xfrm>
              <a:off x="3200672" y="2864288"/>
              <a:ext cx="4097976" cy="4107397"/>
              <a:chOff x="3200672" y="2864288"/>
              <a:chExt cx="4097976" cy="4107397"/>
            </a:xfrm>
          </p:grpSpPr>
          <p:pic>
            <p:nvPicPr>
              <p:cNvPr id="9" name="Object 75">
                <a:extLst>
                  <a:ext uri="{FF2B5EF4-FFF2-40B4-BE49-F238E27FC236}">
                    <a16:creationId xmlns:a16="http://schemas.microsoft.com/office/drawing/2014/main" id="{F53590D1-9FD2-B3FB-4447-2355D43D46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200672" y="2864288"/>
                <a:ext cx="4097976" cy="4107397"/>
              </a:xfrm>
              <a:prstGeom prst="rect">
                <a:avLst/>
              </a:prstGeom>
            </p:spPr>
          </p:pic>
        </p:grpSp>
        <p:grpSp>
          <p:nvGrpSpPr>
            <p:cNvPr id="10" name="그룹 1023">
              <a:extLst>
                <a:ext uri="{FF2B5EF4-FFF2-40B4-BE49-F238E27FC236}">
                  <a16:creationId xmlns:a16="http://schemas.microsoft.com/office/drawing/2014/main" id="{6F4F1F2C-5203-A8DF-E7DB-D2E84EA4CCAE}"/>
                </a:ext>
              </a:extLst>
            </p:cNvPr>
            <p:cNvGrpSpPr/>
            <p:nvPr/>
          </p:nvGrpSpPr>
          <p:grpSpPr>
            <a:xfrm>
              <a:off x="6318788" y="4184241"/>
              <a:ext cx="1549575" cy="1615514"/>
              <a:chOff x="6514286" y="4239862"/>
              <a:chExt cx="1549575" cy="1615514"/>
            </a:xfrm>
          </p:grpSpPr>
          <p:pic>
            <p:nvPicPr>
              <p:cNvPr id="11" name="Object 78">
                <a:extLst>
                  <a:ext uri="{FF2B5EF4-FFF2-40B4-BE49-F238E27FC236}">
                    <a16:creationId xmlns:a16="http://schemas.microsoft.com/office/drawing/2014/main" id="{F619EDFC-755B-CB1E-4BD3-B1502CD1C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80000">
                <a:off x="6514286" y="4239862"/>
                <a:ext cx="1549575" cy="1615514"/>
              </a:xfrm>
              <a:prstGeom prst="rect">
                <a:avLst/>
              </a:prstGeom>
            </p:spPr>
          </p:pic>
        </p:grpSp>
        <p:sp>
          <p:nvSpPr>
            <p:cNvPr id="12" name="Object 85">
              <a:extLst>
                <a:ext uri="{FF2B5EF4-FFF2-40B4-BE49-F238E27FC236}">
                  <a16:creationId xmlns:a16="http://schemas.microsoft.com/office/drawing/2014/main" id="{D39BCE53-5B4B-442C-8507-054C4CCE0CA7}"/>
                </a:ext>
              </a:extLst>
            </p:cNvPr>
            <p:cNvSpPr txBox="1"/>
            <p:nvPr/>
          </p:nvSpPr>
          <p:spPr>
            <a:xfrm>
              <a:off x="3668289" y="4385899"/>
              <a:ext cx="3162740" cy="1323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8000" kern="0" spc="-400">
                  <a:solidFill>
                    <a:srgbClr val="00A8B3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  <a:cs typeface="Cafe24 Ssurround air" pitchFamily="34" charset="0"/>
                </a:rPr>
                <a:t>목차</a:t>
              </a:r>
              <a:endParaRPr lang="en-US" sz="800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  <p:sp>
          <p:nvSpPr>
            <p:cNvPr id="13" name="Object 86">
              <a:extLst>
                <a:ext uri="{FF2B5EF4-FFF2-40B4-BE49-F238E27FC236}">
                  <a16:creationId xmlns:a16="http://schemas.microsoft.com/office/drawing/2014/main" id="{AD0F04BC-ADCA-245C-8B3B-3DBFB72C869E}"/>
                </a:ext>
              </a:extLst>
            </p:cNvPr>
            <p:cNvSpPr txBox="1"/>
            <p:nvPr/>
          </p:nvSpPr>
          <p:spPr>
            <a:xfrm>
              <a:off x="4193383" y="4184241"/>
              <a:ext cx="2112553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500">
                  <a:solidFill>
                    <a:srgbClr val="00A8B3"/>
                  </a:solidFill>
                  <a:latin typeface="강원교육튼튼" panose="02020603020101020101" pitchFamily="18" charset="-127"/>
                  <a:ea typeface="강원교육튼튼" panose="02020603020101020101" pitchFamily="18" charset="-127"/>
                </a:rPr>
                <a:t>에어링고</a:t>
              </a:r>
              <a:endParaRPr lang="en-US" sz="250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</a:endParaRPr>
            </a:p>
          </p:txBody>
        </p:sp>
      </p:grpSp>
      <p:sp>
        <p:nvSpPr>
          <p:cNvPr id="18" name="Object 106">
            <a:extLst>
              <a:ext uri="{FF2B5EF4-FFF2-40B4-BE49-F238E27FC236}">
                <a16:creationId xmlns:a16="http://schemas.microsoft.com/office/drawing/2014/main" id="{F4854FA8-4AC4-A204-85FF-5825E85011C8}"/>
              </a:ext>
            </a:extLst>
          </p:cNvPr>
          <p:cNvSpPr txBox="1"/>
          <p:nvPr/>
        </p:nvSpPr>
        <p:spPr>
          <a:xfrm>
            <a:off x="10701976" y="2279355"/>
            <a:ext cx="5276147" cy="6064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4000" kern="0" spc="-15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팀 </a:t>
            </a:r>
            <a:r>
              <a:rPr lang="en-US" altLang="ko-KR" sz="4000" kern="0" spc="-15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‘</a:t>
            </a:r>
            <a:r>
              <a:rPr lang="ko-KR" altLang="en-US" sz="4000" kern="0" spc="-15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개발자들</a:t>
            </a:r>
            <a:r>
              <a:rPr lang="en-US" altLang="ko-KR" sz="4000" kern="0" spc="-15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’ </a:t>
            </a:r>
            <a:r>
              <a:rPr lang="en-US" altLang="ko-KR" sz="4000" kern="0" spc="-15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소개</a:t>
            </a:r>
          </a:p>
          <a:p>
            <a:pPr>
              <a:lnSpc>
                <a:spcPct val="200000"/>
              </a:lnSpc>
            </a:pPr>
            <a:r>
              <a:rPr lang="ko-KR" altLang="en-US" sz="4000" kern="0" spc="-15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</a:t>
            </a:r>
            <a:r>
              <a:rPr lang="ko-KR" altLang="en-US" sz="4000" kern="0" spc="-15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 배경</a:t>
            </a:r>
            <a:r>
              <a:rPr lang="ko-KR" altLang="en-US" sz="4000" kern="0" spc="-15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및 </a:t>
            </a:r>
            <a:r>
              <a:rPr lang="ko-KR" altLang="en-US" sz="4000" kern="0" spc="-15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의도</a:t>
            </a:r>
            <a:endParaRPr lang="en-US" altLang="ko-KR" sz="4000" kern="0" spc="-150">
              <a:solidFill>
                <a:srgbClr val="3A3534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4000" kern="0" spc="-15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altLang="ko-KR" sz="4000" kern="0" spc="-15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en-US" altLang="ko-KR" sz="4000" kern="0" spc="-15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‘</a:t>
            </a:r>
            <a:r>
              <a:rPr lang="ko-KR" altLang="en-US" sz="4000" kern="0" spc="-15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에어링고</a:t>
            </a:r>
            <a:r>
              <a:rPr lang="en-US" altLang="ko-KR" sz="4000" kern="0" spc="-15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’ </a:t>
            </a:r>
            <a:r>
              <a:rPr lang="en-US" altLang="ko-KR" sz="4000" kern="0" spc="-15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소개</a:t>
            </a:r>
          </a:p>
          <a:p>
            <a:pPr>
              <a:lnSpc>
                <a:spcPct val="200000"/>
              </a:lnSpc>
            </a:pPr>
            <a:r>
              <a:rPr lang="ko-KR" altLang="en-US" sz="4000" kern="0" spc="-15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</a:t>
            </a:r>
            <a:r>
              <a:rPr lang="en-US" altLang="ko-KR" sz="4000" kern="0" spc="-15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4000" kern="0" spc="-15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설계 과정</a:t>
            </a:r>
            <a:endParaRPr lang="en-US" altLang="ko-KR" sz="4000" kern="0" spc="-150">
              <a:solidFill>
                <a:srgbClr val="3A3534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4000" spc="-15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</a:t>
            </a:r>
            <a:r>
              <a:rPr lang="en-US" altLang="ko-KR" sz="4000" spc="-150" err="1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진행</a:t>
            </a:r>
            <a:r>
              <a:rPr lang="en-US" altLang="ko-KR" sz="4000" spc="-15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상황</a:t>
            </a:r>
            <a:endParaRPr lang="en-US" altLang="ko-KR" sz="4000" spc="-150"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grpSp>
        <p:nvGrpSpPr>
          <p:cNvPr id="22" name="그룹 1024">
            <a:extLst>
              <a:ext uri="{FF2B5EF4-FFF2-40B4-BE49-F238E27FC236}">
                <a16:creationId xmlns:a16="http://schemas.microsoft.com/office/drawing/2014/main" id="{FFE3E1EE-A4ED-B56D-D57C-DEAF502BFABD}"/>
              </a:ext>
            </a:extLst>
          </p:cNvPr>
          <p:cNvGrpSpPr/>
          <p:nvPr/>
        </p:nvGrpSpPr>
        <p:grpSpPr>
          <a:xfrm>
            <a:off x="5445789" y="5392466"/>
            <a:ext cx="4863212" cy="3365170"/>
            <a:chOff x="13234627" y="5842899"/>
            <a:chExt cx="4863212" cy="3365170"/>
          </a:xfrm>
        </p:grpSpPr>
        <p:grpSp>
          <p:nvGrpSpPr>
            <p:cNvPr id="23" name="그룹 1025">
              <a:extLst>
                <a:ext uri="{FF2B5EF4-FFF2-40B4-BE49-F238E27FC236}">
                  <a16:creationId xmlns:a16="http://schemas.microsoft.com/office/drawing/2014/main" id="{56B90579-1166-D56D-3CBF-96FA4E93CB49}"/>
                </a:ext>
              </a:extLst>
            </p:cNvPr>
            <p:cNvGrpSpPr/>
            <p:nvPr/>
          </p:nvGrpSpPr>
          <p:grpSpPr>
            <a:xfrm>
              <a:off x="14470251" y="7517460"/>
              <a:ext cx="1690609" cy="1690609"/>
              <a:chOff x="14470251" y="7517460"/>
              <a:chExt cx="1690609" cy="1690609"/>
            </a:xfrm>
          </p:grpSpPr>
          <p:pic>
            <p:nvPicPr>
              <p:cNvPr id="28" name="Object 82">
                <a:extLst>
                  <a:ext uri="{FF2B5EF4-FFF2-40B4-BE49-F238E27FC236}">
                    <a16:creationId xmlns:a16="http://schemas.microsoft.com/office/drawing/2014/main" id="{090177DE-99CE-EA12-CB20-BC5A03F63D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3624947" y="6711170"/>
                <a:ext cx="3381217" cy="3381217"/>
              </a:xfrm>
              <a:prstGeom prst="rect">
                <a:avLst/>
              </a:prstGeom>
            </p:spPr>
          </p:pic>
          <p:pic>
            <p:nvPicPr>
              <p:cNvPr id="29" name="Object 83">
                <a:extLst>
                  <a:ext uri="{FF2B5EF4-FFF2-40B4-BE49-F238E27FC236}">
                    <a16:creationId xmlns:a16="http://schemas.microsoft.com/office/drawing/2014/main" id="{866D43B1-3A9C-B0C0-1B53-2146CBCF99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70251" y="7517460"/>
                <a:ext cx="1690609" cy="1690609"/>
              </a:xfrm>
              <a:prstGeom prst="rect">
                <a:avLst/>
              </a:prstGeom>
            </p:spPr>
          </p:pic>
        </p:grpSp>
        <p:grpSp>
          <p:nvGrpSpPr>
            <p:cNvPr id="24" name="그룹 1026">
              <a:extLst>
                <a:ext uri="{FF2B5EF4-FFF2-40B4-BE49-F238E27FC236}">
                  <a16:creationId xmlns:a16="http://schemas.microsoft.com/office/drawing/2014/main" id="{0A9F3449-8D86-B1D3-6B12-093922B6CAE0}"/>
                </a:ext>
              </a:extLst>
            </p:cNvPr>
            <p:cNvGrpSpPr/>
            <p:nvPr/>
          </p:nvGrpSpPr>
          <p:grpSpPr>
            <a:xfrm>
              <a:off x="14580830" y="7595839"/>
              <a:ext cx="1367864" cy="1392521"/>
              <a:chOff x="14580830" y="7595839"/>
              <a:chExt cx="1367864" cy="1392521"/>
            </a:xfrm>
          </p:grpSpPr>
          <p:pic>
            <p:nvPicPr>
              <p:cNvPr id="27" name="Object 86">
                <a:extLst>
                  <a:ext uri="{FF2B5EF4-FFF2-40B4-BE49-F238E27FC236}">
                    <a16:creationId xmlns:a16="http://schemas.microsoft.com/office/drawing/2014/main" id="{D46159AC-7236-5002-6095-7C9D045C7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-900000">
                <a:off x="14580830" y="7595839"/>
                <a:ext cx="1367864" cy="1392521"/>
              </a:xfrm>
              <a:prstGeom prst="rect">
                <a:avLst/>
              </a:prstGeom>
            </p:spPr>
          </p:pic>
        </p:grpSp>
        <p:grpSp>
          <p:nvGrpSpPr>
            <p:cNvPr id="25" name="그룹 1027">
              <a:extLst>
                <a:ext uri="{FF2B5EF4-FFF2-40B4-BE49-F238E27FC236}">
                  <a16:creationId xmlns:a16="http://schemas.microsoft.com/office/drawing/2014/main" id="{849E3030-9BAB-E2E5-38CD-2EACF07BF4A7}"/>
                </a:ext>
              </a:extLst>
            </p:cNvPr>
            <p:cNvGrpSpPr/>
            <p:nvPr/>
          </p:nvGrpSpPr>
          <p:grpSpPr>
            <a:xfrm>
              <a:off x="13234627" y="5842899"/>
              <a:ext cx="4863212" cy="3240115"/>
              <a:chOff x="13234627" y="5842899"/>
              <a:chExt cx="4863212" cy="3240115"/>
            </a:xfrm>
          </p:grpSpPr>
          <p:pic>
            <p:nvPicPr>
              <p:cNvPr id="26" name="Object 89">
                <a:extLst>
                  <a:ext uri="{FF2B5EF4-FFF2-40B4-BE49-F238E27FC236}">
                    <a16:creationId xmlns:a16="http://schemas.microsoft.com/office/drawing/2014/main" id="{507BC44D-A699-4193-F288-B9D07227B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020000">
                <a:off x="13234627" y="5842899"/>
                <a:ext cx="4863212" cy="3240115"/>
              </a:xfrm>
              <a:prstGeom prst="rect">
                <a:avLst/>
              </a:prstGeom>
            </p:spPr>
          </p:pic>
        </p:grpSp>
      </p:grpSp>
      <p:sp>
        <p:nvSpPr>
          <p:cNvPr id="32" name="Object 106">
            <a:extLst>
              <a:ext uri="{FF2B5EF4-FFF2-40B4-BE49-F238E27FC236}">
                <a16:creationId xmlns:a16="http://schemas.microsoft.com/office/drawing/2014/main" id="{D58692BB-0E1A-3308-6D59-2B5A4D1DF6F8}"/>
              </a:ext>
            </a:extLst>
          </p:cNvPr>
          <p:cNvSpPr txBox="1"/>
          <p:nvPr/>
        </p:nvSpPr>
        <p:spPr>
          <a:xfrm>
            <a:off x="9448800" y="2279355"/>
            <a:ext cx="1215347" cy="60267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altLang="ko-KR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1</a:t>
            </a:r>
            <a:r>
              <a:rPr lang="ko-KR" altLang="en-US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장</a:t>
            </a:r>
            <a:r>
              <a:rPr lang="en-US" altLang="ko-KR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.</a:t>
            </a:r>
            <a:endParaRPr lang="en-US" altLang="ko-KR" sz="4000" kern="0">
              <a:solidFill>
                <a:srgbClr val="00A8B3"/>
              </a:solidFill>
              <a:latin typeface="pretendard regular" panose="02000503000000020004" pitchFamily="2" charset="-127"/>
              <a:ea typeface="pretendard regular" panose="02000503000000020004" pitchFamily="2" charset="-127"/>
              <a:cs typeface="pretendard regular" panose="02000503000000020004" pitchFamily="2" charset="-127"/>
            </a:endParaRPr>
          </a:p>
          <a:p>
            <a:pPr algn="r">
              <a:lnSpc>
                <a:spcPct val="200000"/>
              </a:lnSpc>
            </a:pPr>
            <a:r>
              <a:rPr lang="en-US" altLang="ko-KR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2</a:t>
            </a:r>
            <a:r>
              <a:rPr lang="ko-KR" altLang="en-US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장</a:t>
            </a:r>
            <a:r>
              <a:rPr lang="en-US" altLang="ko-KR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n-US" altLang="ko-KR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3</a:t>
            </a:r>
            <a:r>
              <a:rPr lang="ko-KR" altLang="en-US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장</a:t>
            </a:r>
            <a:r>
              <a:rPr lang="en-US" altLang="ko-KR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n-US" altLang="ko-KR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4</a:t>
            </a:r>
            <a:r>
              <a:rPr lang="ko-KR" altLang="en-US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장</a:t>
            </a:r>
            <a:r>
              <a:rPr lang="en-US" altLang="ko-KR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en-US" altLang="ko-KR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5</a:t>
            </a:r>
            <a:r>
              <a:rPr lang="ko-KR" altLang="en-US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장</a:t>
            </a:r>
            <a:r>
              <a:rPr lang="en-US" altLang="ko-KR" sz="4000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.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853C3E6-F135-03D5-A7C4-2E4010D612B4}"/>
              </a:ext>
            </a:extLst>
          </p:cNvPr>
          <p:cNvCxnSpPr>
            <a:cxnSpLocks/>
          </p:cNvCxnSpPr>
          <p:nvPr/>
        </p:nvCxnSpPr>
        <p:spPr>
          <a:xfrm>
            <a:off x="9753600" y="3378528"/>
            <a:ext cx="6303646" cy="0"/>
          </a:xfrm>
          <a:prstGeom prst="line">
            <a:avLst/>
          </a:prstGeom>
          <a:ln w="12700">
            <a:solidFill>
              <a:srgbClr val="00A8B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030">
            <a:extLst>
              <a:ext uri="{FF2B5EF4-FFF2-40B4-BE49-F238E27FC236}">
                <a16:creationId xmlns:a16="http://schemas.microsoft.com/office/drawing/2014/main" id="{725DF116-67C0-28A2-01AF-9B09EA81FB88}"/>
              </a:ext>
            </a:extLst>
          </p:cNvPr>
          <p:cNvGrpSpPr/>
          <p:nvPr/>
        </p:nvGrpSpPr>
        <p:grpSpPr>
          <a:xfrm>
            <a:off x="14769255" y="1072456"/>
            <a:ext cx="1690609" cy="2113261"/>
            <a:chOff x="14769255" y="1072456"/>
            <a:chExt cx="1690609" cy="2113261"/>
          </a:xfrm>
        </p:grpSpPr>
        <p:pic>
          <p:nvPicPr>
            <p:cNvPr id="20" name="Object 99">
              <a:extLst>
                <a:ext uri="{FF2B5EF4-FFF2-40B4-BE49-F238E27FC236}">
                  <a16:creationId xmlns:a16="http://schemas.microsoft.com/office/drawing/2014/main" id="{9A6CB7B1-A438-5348-F2B8-159AF70B8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23951" y="15825"/>
              <a:ext cx="3381217" cy="4226522"/>
            </a:xfrm>
            <a:prstGeom prst="rect">
              <a:avLst/>
            </a:prstGeom>
          </p:spPr>
        </p:pic>
        <p:pic>
          <p:nvPicPr>
            <p:cNvPr id="21" name="Object 100">
              <a:extLst>
                <a:ext uri="{FF2B5EF4-FFF2-40B4-BE49-F238E27FC236}">
                  <a16:creationId xmlns:a16="http://schemas.microsoft.com/office/drawing/2014/main" id="{FD717835-3D4B-7636-DB8E-3CEB28FE0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69255" y="1072456"/>
              <a:ext cx="1690609" cy="2113261"/>
            </a:xfrm>
            <a:prstGeom prst="rect">
              <a:avLst/>
            </a:prstGeom>
          </p:spPr>
        </p:pic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CAD6BEB-1921-8D35-8590-90D029E89783}"/>
              </a:ext>
            </a:extLst>
          </p:cNvPr>
          <p:cNvCxnSpPr>
            <a:cxnSpLocks/>
          </p:cNvCxnSpPr>
          <p:nvPr/>
        </p:nvCxnSpPr>
        <p:spPr>
          <a:xfrm>
            <a:off x="9753600" y="4610413"/>
            <a:ext cx="6303646" cy="0"/>
          </a:xfrm>
          <a:prstGeom prst="line">
            <a:avLst/>
          </a:prstGeom>
          <a:ln w="12700">
            <a:solidFill>
              <a:srgbClr val="00A8B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7790CEDA-9DBB-40FE-8F47-C89D746A4C73}"/>
              </a:ext>
            </a:extLst>
          </p:cNvPr>
          <p:cNvCxnSpPr>
            <a:cxnSpLocks/>
          </p:cNvCxnSpPr>
          <p:nvPr/>
        </p:nvCxnSpPr>
        <p:spPr>
          <a:xfrm>
            <a:off x="9753600" y="5842298"/>
            <a:ext cx="6303646" cy="0"/>
          </a:xfrm>
          <a:prstGeom prst="line">
            <a:avLst/>
          </a:prstGeom>
          <a:ln w="12700">
            <a:solidFill>
              <a:srgbClr val="00A8B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9840E7D6-94C2-8AFE-E871-578BE5F6D9B3}"/>
              </a:ext>
            </a:extLst>
          </p:cNvPr>
          <p:cNvCxnSpPr>
            <a:cxnSpLocks/>
          </p:cNvCxnSpPr>
          <p:nvPr/>
        </p:nvCxnSpPr>
        <p:spPr>
          <a:xfrm>
            <a:off x="9753600" y="7074183"/>
            <a:ext cx="6303646" cy="0"/>
          </a:xfrm>
          <a:prstGeom prst="line">
            <a:avLst/>
          </a:prstGeom>
          <a:ln w="12700">
            <a:solidFill>
              <a:srgbClr val="00A8B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BC7C89A-F671-C0B7-F93E-A26DAA9A442D}"/>
              </a:ext>
            </a:extLst>
          </p:cNvPr>
          <p:cNvCxnSpPr>
            <a:cxnSpLocks/>
          </p:cNvCxnSpPr>
          <p:nvPr/>
        </p:nvCxnSpPr>
        <p:spPr>
          <a:xfrm>
            <a:off x="9753600" y="8306069"/>
            <a:ext cx="6303646" cy="0"/>
          </a:xfrm>
          <a:prstGeom prst="line">
            <a:avLst/>
          </a:prstGeom>
          <a:ln w="12700">
            <a:solidFill>
              <a:srgbClr val="00A8B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3262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2057400" y="1557576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5-6장.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057400" y="2300526"/>
            <a:ext cx="46482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코딩 컨벤션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제정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62" name="Object 77">
            <a:extLst>
              <a:ext uri="{FF2B5EF4-FFF2-40B4-BE49-F238E27FC236}">
                <a16:creationId xmlns:a16="http://schemas.microsoft.com/office/drawing/2014/main" id="{5026431E-07DC-DECD-71C7-82F83202B63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/>
          <a:srcRect t="16385"/>
          <a:stretch/>
        </p:blipFill>
        <p:spPr>
          <a:xfrm>
            <a:off x="3886200" y="3342330"/>
            <a:ext cx="10900008" cy="538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0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8" name="그룹 1017">
            <a:extLst>
              <a:ext uri="{FF2B5EF4-FFF2-40B4-BE49-F238E27FC236}">
                <a16:creationId xmlns:a16="http://schemas.microsoft.com/office/drawing/2014/main" id="{02F17515-1672-3A97-D120-BAFA15668B86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11" name="Object 59">
              <a:extLst>
                <a:ext uri="{FF2B5EF4-FFF2-40B4-BE49-F238E27FC236}">
                  <a16:creationId xmlns:a16="http://schemas.microsoft.com/office/drawing/2014/main" id="{539B0AFD-BD34-2458-49C6-BF6AA2853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4" name="Object 60">
              <a:extLst>
                <a:ext uri="{FF2B5EF4-FFF2-40B4-BE49-F238E27FC236}">
                  <a16:creationId xmlns:a16="http://schemas.microsoft.com/office/drawing/2014/main" id="{C08CC136-8E95-5DCE-5B95-6420854F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6">
            <a:extLst>
              <a:ext uri="{FF2B5EF4-FFF2-40B4-BE49-F238E27FC236}">
                <a16:creationId xmlns:a16="http://schemas.microsoft.com/office/drawing/2014/main" id="{E7A5C0B8-AE60-6B94-3242-E9EB0CD7F7F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6" name="Object 55">
              <a:extLst>
                <a:ext uri="{FF2B5EF4-FFF2-40B4-BE49-F238E27FC236}">
                  <a16:creationId xmlns:a16="http://schemas.microsoft.com/office/drawing/2014/main" id="{91770537-5A3C-99BC-0A60-C70BF21F0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" name="Object 56">
              <a:extLst>
                <a:ext uri="{FF2B5EF4-FFF2-40B4-BE49-F238E27FC236}">
                  <a16:creationId xmlns:a16="http://schemas.microsoft.com/office/drawing/2014/main" id="{664B8BEB-E374-9190-59BE-AE667CB23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2057400" y="1557576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5-7장.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057400" y="2300526"/>
            <a:ext cx="46482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</a:t>
            </a:r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차후 계획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371055E-D81C-F40C-C67C-06BED08AD066}"/>
              </a:ext>
            </a:extLst>
          </p:cNvPr>
          <p:cNvGrpSpPr/>
          <p:nvPr/>
        </p:nvGrpSpPr>
        <p:grpSpPr>
          <a:xfrm>
            <a:off x="3298143" y="3162300"/>
            <a:ext cx="11691714" cy="4579467"/>
            <a:chOff x="3445773" y="2982211"/>
            <a:chExt cx="11691714" cy="4579467"/>
          </a:xfrm>
        </p:grpSpPr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2010F2C6-6227-A741-B20F-D1E532FAD2BD}"/>
                </a:ext>
              </a:extLst>
            </p:cNvPr>
            <p:cNvCxnSpPr>
              <a:cxnSpLocks/>
            </p:cNvCxnSpPr>
            <p:nvPr/>
          </p:nvCxnSpPr>
          <p:spPr>
            <a:xfrm>
              <a:off x="3876660" y="4907156"/>
              <a:ext cx="4593863" cy="2391641"/>
            </a:xfrm>
            <a:prstGeom prst="line">
              <a:avLst/>
            </a:prstGeom>
            <a:ln w="127000">
              <a:solidFill>
                <a:srgbClr val="0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9380045-2120-F1C4-1FD2-5EAF53AECBD7}"/>
                </a:ext>
              </a:extLst>
            </p:cNvPr>
            <p:cNvSpPr/>
            <p:nvPr/>
          </p:nvSpPr>
          <p:spPr>
            <a:xfrm>
              <a:off x="3445773" y="4476269"/>
              <a:ext cx="861774" cy="861774"/>
            </a:xfrm>
            <a:prstGeom prst="ellipse">
              <a:avLst/>
            </a:prstGeom>
            <a:solidFill>
              <a:srgbClr val="63B9BA"/>
            </a:solidFill>
            <a:ln w="76200">
              <a:solidFill>
                <a:srgbClr val="00A8B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0B872F0-DC0C-703D-90F1-797E8C47A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7570" y="3497722"/>
              <a:ext cx="2410818" cy="3801075"/>
            </a:xfrm>
            <a:prstGeom prst="line">
              <a:avLst/>
            </a:prstGeom>
            <a:ln w="127000">
              <a:solidFill>
                <a:srgbClr val="0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55B8B9E-0F1F-C91E-205D-5B86E2949B95}"/>
                </a:ext>
              </a:extLst>
            </p:cNvPr>
            <p:cNvSpPr/>
            <p:nvPr/>
          </p:nvSpPr>
          <p:spPr>
            <a:xfrm>
              <a:off x="8130484" y="6881600"/>
              <a:ext cx="680078" cy="680078"/>
            </a:xfrm>
            <a:prstGeom prst="ellipse">
              <a:avLst/>
            </a:prstGeom>
            <a:solidFill>
              <a:srgbClr val="63B9BA"/>
            </a:solidFill>
            <a:ln w="76200">
              <a:solidFill>
                <a:srgbClr val="00A8B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382F22FC-CE7F-FDFA-8F43-C94139498AC2}"/>
                </a:ext>
              </a:extLst>
            </p:cNvPr>
            <p:cNvCxnSpPr>
              <a:cxnSpLocks/>
            </p:cNvCxnSpPr>
            <p:nvPr/>
          </p:nvCxnSpPr>
          <p:spPr>
            <a:xfrm>
              <a:off x="10908388" y="3497722"/>
              <a:ext cx="3848212" cy="1689669"/>
            </a:xfrm>
            <a:prstGeom prst="line">
              <a:avLst/>
            </a:prstGeom>
            <a:ln w="127000">
              <a:solidFill>
                <a:srgbClr val="00A8B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E316A50F-3946-7D2A-B4B2-A1484A229845}"/>
                </a:ext>
              </a:extLst>
            </p:cNvPr>
            <p:cNvSpPr/>
            <p:nvPr/>
          </p:nvSpPr>
          <p:spPr>
            <a:xfrm>
              <a:off x="10363200" y="2982211"/>
              <a:ext cx="1090376" cy="1090376"/>
            </a:xfrm>
            <a:prstGeom prst="ellipse">
              <a:avLst/>
            </a:prstGeom>
            <a:solidFill>
              <a:srgbClr val="63B9BA"/>
            </a:solidFill>
            <a:ln w="76200">
              <a:solidFill>
                <a:srgbClr val="00A8B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84F93E9-F46D-73F8-9CF2-9A8F49D42408}"/>
                </a:ext>
              </a:extLst>
            </p:cNvPr>
            <p:cNvSpPr/>
            <p:nvPr/>
          </p:nvSpPr>
          <p:spPr>
            <a:xfrm>
              <a:off x="14375713" y="4812613"/>
              <a:ext cx="761774" cy="761774"/>
            </a:xfrm>
            <a:prstGeom prst="ellipse">
              <a:avLst/>
            </a:prstGeom>
            <a:solidFill>
              <a:srgbClr val="63B9BA"/>
            </a:solidFill>
            <a:ln w="76200">
              <a:solidFill>
                <a:srgbClr val="00A8B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Object 95">
            <a:extLst>
              <a:ext uri="{FF2B5EF4-FFF2-40B4-BE49-F238E27FC236}">
                <a16:creationId xmlns:a16="http://schemas.microsoft.com/office/drawing/2014/main" id="{6001305C-78B7-3A06-8455-1C9B7064EBE7}"/>
              </a:ext>
            </a:extLst>
          </p:cNvPr>
          <p:cNvSpPr txBox="1"/>
          <p:nvPr/>
        </p:nvSpPr>
        <p:spPr>
          <a:xfrm>
            <a:off x="2316466" y="5620669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4</a:t>
            </a:r>
            <a:r>
              <a:rPr lang="ko-KR" alt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주차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4" name="Object 95">
            <a:extLst>
              <a:ext uri="{FF2B5EF4-FFF2-40B4-BE49-F238E27FC236}">
                <a16:creationId xmlns:a16="http://schemas.microsoft.com/office/drawing/2014/main" id="{5FDDB91C-44D2-C913-EAAF-5FCFCDDBBEB4}"/>
              </a:ext>
            </a:extLst>
          </p:cNvPr>
          <p:cNvSpPr txBox="1"/>
          <p:nvPr/>
        </p:nvSpPr>
        <p:spPr>
          <a:xfrm>
            <a:off x="6549117" y="5870402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5</a:t>
            </a:r>
            <a:r>
              <a:rPr lang="ko-KR" alt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주차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5" name="Object 95">
            <a:extLst>
              <a:ext uri="{FF2B5EF4-FFF2-40B4-BE49-F238E27FC236}">
                <a16:creationId xmlns:a16="http://schemas.microsoft.com/office/drawing/2014/main" id="{C3DEABE4-7765-310D-CAAC-57759490441A}"/>
              </a:ext>
            </a:extLst>
          </p:cNvPr>
          <p:cNvSpPr txBox="1"/>
          <p:nvPr/>
        </p:nvSpPr>
        <p:spPr>
          <a:xfrm>
            <a:off x="10078310" y="4416857"/>
            <a:ext cx="228409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6</a:t>
            </a:r>
            <a:r>
              <a:rPr lang="ko-KR" alt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주차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6" name="Object 95">
            <a:extLst>
              <a:ext uri="{FF2B5EF4-FFF2-40B4-BE49-F238E27FC236}">
                <a16:creationId xmlns:a16="http://schemas.microsoft.com/office/drawing/2014/main" id="{0886471E-1E36-6190-CCE6-60E5E73EBB35}"/>
              </a:ext>
            </a:extLst>
          </p:cNvPr>
          <p:cNvSpPr txBox="1"/>
          <p:nvPr/>
        </p:nvSpPr>
        <p:spPr>
          <a:xfrm>
            <a:off x="13232390" y="4091758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7</a:t>
            </a:r>
            <a:r>
              <a:rPr lang="ko-KR" alt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주차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37" name="Object 94">
            <a:extLst>
              <a:ext uri="{FF2B5EF4-FFF2-40B4-BE49-F238E27FC236}">
                <a16:creationId xmlns:a16="http://schemas.microsoft.com/office/drawing/2014/main" id="{6858DF57-9D5C-C2D5-D5C6-E9CF31EF855C}"/>
              </a:ext>
            </a:extLst>
          </p:cNvPr>
          <p:cNvSpPr txBox="1"/>
          <p:nvPr/>
        </p:nvSpPr>
        <p:spPr>
          <a:xfrm>
            <a:off x="2925086" y="6444739"/>
            <a:ext cx="444914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백엔드 기능 </a:t>
            </a:r>
            <a:r>
              <a:rPr lang="en-US" altLang="ko-KR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80% </a:t>
            </a:r>
            <a:r>
              <a:rPr lang="ko-KR" altLang="en-US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완성</a:t>
            </a:r>
            <a:endParaRPr lang="en-US" altLang="ko-KR" sz="4000" spc="-3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  <a:p>
            <a:r>
              <a:rPr lang="ko-KR" altLang="en-US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프런트엔드 공통 컴포넌트 완성 및 페이지 개발 시작</a:t>
            </a:r>
            <a:endParaRPr lang="en-US" sz="4000" spc="-3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5DDCC088-D0FA-7C84-CC6F-90BE60953EDB}"/>
              </a:ext>
            </a:extLst>
          </p:cNvPr>
          <p:cNvSpPr txBox="1"/>
          <p:nvPr/>
        </p:nvSpPr>
        <p:spPr>
          <a:xfrm>
            <a:off x="4319158" y="3945248"/>
            <a:ext cx="444914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4000" b="1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백엔드</a:t>
            </a:r>
            <a:r>
              <a:rPr lang="ko-KR" altLang="en-US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 기능 </a:t>
            </a:r>
            <a:r>
              <a:rPr lang="en-US" altLang="ko-KR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100% </a:t>
            </a:r>
            <a:r>
              <a:rPr lang="ko-KR" altLang="en-US" sz="4000" b="1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완성</a:t>
            </a:r>
            <a:endParaRPr lang="en-US" altLang="ko-KR" sz="4000" b="1" spc="-3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  <a:p>
            <a:pPr algn="r"/>
            <a:r>
              <a:rPr lang="ko-KR" altLang="en-US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프런트엔드 </a:t>
            </a:r>
            <a:r>
              <a:rPr lang="en-US" altLang="ko-KR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70%</a:t>
            </a:r>
            <a:r>
              <a:rPr lang="ko-KR" altLang="en-US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 완성</a:t>
            </a:r>
            <a:br>
              <a:rPr lang="en-US" altLang="ko-KR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</a:br>
            <a:r>
              <a:rPr lang="en-US" altLang="ko-KR" sz="4000" b="1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CI / CD </a:t>
            </a:r>
            <a:r>
              <a:rPr lang="ko-KR" altLang="en-US" sz="4000" b="1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구축 완료</a:t>
            </a:r>
            <a:endParaRPr lang="en-US" sz="4000" b="1" spc="-3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</p:txBody>
      </p:sp>
      <p:sp>
        <p:nvSpPr>
          <p:cNvPr id="40" name="Object 94">
            <a:extLst>
              <a:ext uri="{FF2B5EF4-FFF2-40B4-BE49-F238E27FC236}">
                <a16:creationId xmlns:a16="http://schemas.microsoft.com/office/drawing/2014/main" id="{BF14C62D-75D9-BD41-8E04-FE6F85E0ED0A}"/>
              </a:ext>
            </a:extLst>
          </p:cNvPr>
          <p:cNvSpPr txBox="1"/>
          <p:nvPr/>
        </p:nvSpPr>
        <p:spPr>
          <a:xfrm>
            <a:off x="10401863" y="5219700"/>
            <a:ext cx="444914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프런트엔드 완성 </a:t>
            </a:r>
            <a:r>
              <a:rPr lang="ko-KR" altLang="en-US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및 마무리</a:t>
            </a:r>
            <a:endParaRPr lang="en-US" sz="4000" spc="-3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</p:txBody>
      </p:sp>
      <p:sp>
        <p:nvSpPr>
          <p:cNvPr id="41" name="Object 94">
            <a:extLst>
              <a:ext uri="{FF2B5EF4-FFF2-40B4-BE49-F238E27FC236}">
                <a16:creationId xmlns:a16="http://schemas.microsoft.com/office/drawing/2014/main" id="{3EF43EA2-02BF-7BBF-7463-A16B19D28335}"/>
              </a:ext>
            </a:extLst>
          </p:cNvPr>
          <p:cNvSpPr txBox="1"/>
          <p:nvPr/>
        </p:nvSpPr>
        <p:spPr>
          <a:xfrm>
            <a:off x="12305073" y="2684270"/>
            <a:ext cx="3099259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UCC</a:t>
            </a:r>
            <a:r>
              <a:rPr lang="ko-KR" altLang="en-US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 및 발표 자료 제작</a:t>
            </a:r>
            <a:endParaRPr lang="en-US" altLang="ko-KR" sz="4000" spc="-3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  <a:p>
            <a:pPr algn="r"/>
            <a:r>
              <a:rPr lang="ko-KR" altLang="en-US" sz="40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발표 준비</a:t>
            </a:r>
            <a:endParaRPr lang="en-US" sz="4000" spc="-3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</p:txBody>
      </p:sp>
      <p:grpSp>
        <p:nvGrpSpPr>
          <p:cNvPr id="46" name="그룹 1020">
            <a:extLst>
              <a:ext uri="{FF2B5EF4-FFF2-40B4-BE49-F238E27FC236}">
                <a16:creationId xmlns:a16="http://schemas.microsoft.com/office/drawing/2014/main" id="{13046D0F-6777-9D56-73EA-938D86D62E36}"/>
              </a:ext>
            </a:extLst>
          </p:cNvPr>
          <p:cNvGrpSpPr/>
          <p:nvPr/>
        </p:nvGrpSpPr>
        <p:grpSpPr>
          <a:xfrm>
            <a:off x="11273986" y="4420536"/>
            <a:ext cx="3240115" cy="4863212"/>
            <a:chOff x="13684460" y="4018841"/>
            <a:chExt cx="3240115" cy="4863212"/>
          </a:xfrm>
        </p:grpSpPr>
        <p:grpSp>
          <p:nvGrpSpPr>
            <p:cNvPr id="47" name="그룹 1021">
              <a:extLst>
                <a:ext uri="{FF2B5EF4-FFF2-40B4-BE49-F238E27FC236}">
                  <a16:creationId xmlns:a16="http://schemas.microsoft.com/office/drawing/2014/main" id="{44D5C972-F070-2E57-B4E0-A1F869EE3E4D}"/>
                </a:ext>
              </a:extLst>
            </p:cNvPr>
            <p:cNvGrpSpPr/>
            <p:nvPr/>
          </p:nvGrpSpPr>
          <p:grpSpPr>
            <a:xfrm>
              <a:off x="13796704" y="6224458"/>
              <a:ext cx="1690609" cy="1690609"/>
              <a:chOff x="13796704" y="6224458"/>
              <a:chExt cx="1690609" cy="1690609"/>
            </a:xfrm>
          </p:grpSpPr>
          <p:pic>
            <p:nvPicPr>
              <p:cNvPr id="52" name="Object 69">
                <a:extLst>
                  <a:ext uri="{FF2B5EF4-FFF2-40B4-BE49-F238E27FC236}">
                    <a16:creationId xmlns:a16="http://schemas.microsoft.com/office/drawing/2014/main" id="{1E91962C-4A52-CD3F-D485-5488FA2B89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920000">
                <a:off x="12951400" y="5418168"/>
                <a:ext cx="3381217" cy="3381217"/>
              </a:xfrm>
              <a:prstGeom prst="rect">
                <a:avLst/>
              </a:prstGeom>
            </p:spPr>
          </p:pic>
          <p:pic>
            <p:nvPicPr>
              <p:cNvPr id="53" name="Object 70">
                <a:extLst>
                  <a:ext uri="{FF2B5EF4-FFF2-40B4-BE49-F238E27FC236}">
                    <a16:creationId xmlns:a16="http://schemas.microsoft.com/office/drawing/2014/main" id="{010B54E8-6682-3A1F-9F98-8D3D351B2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920000">
                <a:off x="13796704" y="6224458"/>
                <a:ext cx="1690609" cy="1690609"/>
              </a:xfrm>
              <a:prstGeom prst="rect">
                <a:avLst/>
              </a:prstGeom>
            </p:spPr>
          </p:pic>
        </p:grpSp>
        <p:grpSp>
          <p:nvGrpSpPr>
            <p:cNvPr id="48" name="그룹 1022">
              <a:extLst>
                <a:ext uri="{FF2B5EF4-FFF2-40B4-BE49-F238E27FC236}">
                  <a16:creationId xmlns:a16="http://schemas.microsoft.com/office/drawing/2014/main" id="{738A3235-81F8-8750-F216-0344C7FE051C}"/>
                </a:ext>
              </a:extLst>
            </p:cNvPr>
            <p:cNvGrpSpPr/>
            <p:nvPr/>
          </p:nvGrpSpPr>
          <p:grpSpPr>
            <a:xfrm>
              <a:off x="14000363" y="6052304"/>
              <a:ext cx="1473767" cy="1473767"/>
              <a:chOff x="14000363" y="6052304"/>
              <a:chExt cx="1473767" cy="1473767"/>
            </a:xfrm>
          </p:grpSpPr>
          <p:pic>
            <p:nvPicPr>
              <p:cNvPr id="51" name="Object 73">
                <a:extLst>
                  <a:ext uri="{FF2B5EF4-FFF2-40B4-BE49-F238E27FC236}">
                    <a16:creationId xmlns:a16="http://schemas.microsoft.com/office/drawing/2014/main" id="{039FE05C-5293-6D7A-936B-5581D6D2DF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600000">
                <a:off x="14000363" y="6052304"/>
                <a:ext cx="1473767" cy="1473767"/>
              </a:xfrm>
              <a:prstGeom prst="rect">
                <a:avLst/>
              </a:prstGeom>
            </p:spPr>
          </p:pic>
        </p:grpSp>
        <p:grpSp>
          <p:nvGrpSpPr>
            <p:cNvPr id="49" name="그룹 1023">
              <a:extLst>
                <a:ext uri="{FF2B5EF4-FFF2-40B4-BE49-F238E27FC236}">
                  <a16:creationId xmlns:a16="http://schemas.microsoft.com/office/drawing/2014/main" id="{3640412C-B616-987B-D4BC-2E36A6BCB742}"/>
                </a:ext>
              </a:extLst>
            </p:cNvPr>
            <p:cNvGrpSpPr/>
            <p:nvPr/>
          </p:nvGrpSpPr>
          <p:grpSpPr>
            <a:xfrm>
              <a:off x="13684460" y="4018841"/>
              <a:ext cx="3240115" cy="4863212"/>
              <a:chOff x="13684460" y="4018841"/>
              <a:chExt cx="3240115" cy="4863212"/>
            </a:xfrm>
          </p:grpSpPr>
          <p:pic>
            <p:nvPicPr>
              <p:cNvPr id="50" name="Object 76">
                <a:extLst>
                  <a:ext uri="{FF2B5EF4-FFF2-40B4-BE49-F238E27FC236}">
                    <a16:creationId xmlns:a16="http://schemas.microsoft.com/office/drawing/2014/main" id="{90E52FDF-FB73-5629-395B-3CC89AD47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2940000">
                <a:off x="12872912" y="4830389"/>
                <a:ext cx="4863212" cy="3240115"/>
              </a:xfrm>
              <a:prstGeom prst="rect">
                <a:avLst/>
              </a:prstGeom>
            </p:spPr>
          </p:pic>
        </p:grpSp>
      </p:grpSp>
      <p:grpSp>
        <p:nvGrpSpPr>
          <p:cNvPr id="54" name="그룹 1024">
            <a:extLst>
              <a:ext uri="{FF2B5EF4-FFF2-40B4-BE49-F238E27FC236}">
                <a16:creationId xmlns:a16="http://schemas.microsoft.com/office/drawing/2014/main" id="{B9051F7D-53F7-BC6B-09E2-A772AFF77661}"/>
              </a:ext>
            </a:extLst>
          </p:cNvPr>
          <p:cNvGrpSpPr/>
          <p:nvPr/>
        </p:nvGrpSpPr>
        <p:grpSpPr>
          <a:xfrm>
            <a:off x="5737083" y="536953"/>
            <a:ext cx="4863212" cy="3240115"/>
            <a:chOff x="8461268" y="4929906"/>
            <a:chExt cx="4863212" cy="3240115"/>
          </a:xfrm>
        </p:grpSpPr>
        <p:grpSp>
          <p:nvGrpSpPr>
            <p:cNvPr id="55" name="그룹 1025">
              <a:extLst>
                <a:ext uri="{FF2B5EF4-FFF2-40B4-BE49-F238E27FC236}">
                  <a16:creationId xmlns:a16="http://schemas.microsoft.com/office/drawing/2014/main" id="{CE53D5C9-6C47-D39F-22CA-B77247BFBDE6}"/>
                </a:ext>
              </a:extLst>
            </p:cNvPr>
            <p:cNvGrpSpPr/>
            <p:nvPr/>
          </p:nvGrpSpPr>
          <p:grpSpPr>
            <a:xfrm>
              <a:off x="10571899" y="6459573"/>
              <a:ext cx="1690609" cy="1690609"/>
              <a:chOff x="10571899" y="6459573"/>
              <a:chExt cx="1690609" cy="1690609"/>
            </a:xfrm>
          </p:grpSpPr>
          <p:pic>
            <p:nvPicPr>
              <p:cNvPr id="60" name="Object 81">
                <a:extLst>
                  <a:ext uri="{FF2B5EF4-FFF2-40B4-BE49-F238E27FC236}">
                    <a16:creationId xmlns:a16="http://schemas.microsoft.com/office/drawing/2014/main" id="{0C778C1B-3FF0-C898-DC27-A9A68377E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720000">
                <a:off x="9726595" y="5653283"/>
                <a:ext cx="3381217" cy="3381217"/>
              </a:xfrm>
              <a:prstGeom prst="rect">
                <a:avLst/>
              </a:prstGeom>
            </p:spPr>
          </p:pic>
          <p:pic>
            <p:nvPicPr>
              <p:cNvPr id="61" name="Object 82">
                <a:extLst>
                  <a:ext uri="{FF2B5EF4-FFF2-40B4-BE49-F238E27FC236}">
                    <a16:creationId xmlns:a16="http://schemas.microsoft.com/office/drawing/2014/main" id="{2A580A7F-BF2D-8B81-F97D-CB384356A4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720000">
                <a:off x="10571899" y="6459573"/>
                <a:ext cx="1690609" cy="1690609"/>
              </a:xfrm>
              <a:prstGeom prst="rect">
                <a:avLst/>
              </a:prstGeom>
            </p:spPr>
          </p:pic>
        </p:grpSp>
        <p:grpSp>
          <p:nvGrpSpPr>
            <p:cNvPr id="56" name="그룹 1026">
              <a:extLst>
                <a:ext uri="{FF2B5EF4-FFF2-40B4-BE49-F238E27FC236}">
                  <a16:creationId xmlns:a16="http://schemas.microsoft.com/office/drawing/2014/main" id="{73C16E13-BF24-3764-78E7-441C38D0EE42}"/>
                </a:ext>
              </a:extLst>
            </p:cNvPr>
            <p:cNvGrpSpPr/>
            <p:nvPr/>
          </p:nvGrpSpPr>
          <p:grpSpPr>
            <a:xfrm>
              <a:off x="10634683" y="6397535"/>
              <a:ext cx="1473767" cy="1473767"/>
              <a:chOff x="10634683" y="6397535"/>
              <a:chExt cx="1473767" cy="1473767"/>
            </a:xfrm>
          </p:grpSpPr>
          <p:pic>
            <p:nvPicPr>
              <p:cNvPr id="59" name="Object 85">
                <a:extLst>
                  <a:ext uri="{FF2B5EF4-FFF2-40B4-BE49-F238E27FC236}">
                    <a16:creationId xmlns:a16="http://schemas.microsoft.com/office/drawing/2014/main" id="{0646FE15-85FB-BB70-90DA-F0F49B5D09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-540000">
                <a:off x="10634683" y="6397535"/>
                <a:ext cx="1473767" cy="1473767"/>
              </a:xfrm>
              <a:prstGeom prst="rect">
                <a:avLst/>
              </a:prstGeom>
            </p:spPr>
          </p:pic>
        </p:grpSp>
        <p:grpSp>
          <p:nvGrpSpPr>
            <p:cNvPr id="57" name="그룹 1027">
              <a:extLst>
                <a:ext uri="{FF2B5EF4-FFF2-40B4-BE49-F238E27FC236}">
                  <a16:creationId xmlns:a16="http://schemas.microsoft.com/office/drawing/2014/main" id="{84178CCF-FDB3-23EB-6345-5156FE6416FC}"/>
                </a:ext>
              </a:extLst>
            </p:cNvPr>
            <p:cNvGrpSpPr/>
            <p:nvPr/>
          </p:nvGrpSpPr>
          <p:grpSpPr>
            <a:xfrm>
              <a:off x="8461268" y="4929906"/>
              <a:ext cx="4863212" cy="3240115"/>
              <a:chOff x="8461268" y="4929906"/>
              <a:chExt cx="4863212" cy="3240115"/>
            </a:xfrm>
          </p:grpSpPr>
          <p:pic>
            <p:nvPicPr>
              <p:cNvPr id="58" name="Object 88">
                <a:extLst>
                  <a:ext uri="{FF2B5EF4-FFF2-40B4-BE49-F238E27FC236}">
                    <a16:creationId xmlns:a16="http://schemas.microsoft.com/office/drawing/2014/main" id="{C5BBBAA6-78C5-8F3D-85EF-83F9A40CDE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9260000">
                <a:off x="8461268" y="4929906"/>
                <a:ext cx="4863212" cy="324011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65767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EC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11125" y="3560967"/>
            <a:ext cx="7680645" cy="5059625"/>
            <a:chOff x="-841147" y="551835"/>
            <a:chExt cx="7680645" cy="50596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660000">
              <a:off x="-841147" y="551835"/>
              <a:ext cx="7680645" cy="505962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28656" y="4121441"/>
            <a:ext cx="7563183" cy="7563183"/>
            <a:chOff x="11043466" y="4911079"/>
            <a:chExt cx="7563183" cy="75631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1060000">
              <a:off x="11043466" y="4911079"/>
              <a:ext cx="7563183" cy="75631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4532964">
            <a:off x="9744279" y="-8158748"/>
            <a:ext cx="10409961" cy="17569555"/>
            <a:chOff x="-2198949" y="-357512"/>
            <a:chExt cx="10409961" cy="175695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0400000">
              <a:off x="-2198949" y="-357512"/>
              <a:ext cx="10409961" cy="1756955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200000">
              <a:off x="497526" y="3858118"/>
              <a:ext cx="5204981" cy="87847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860762" y="2309660"/>
            <a:ext cx="4866667" cy="3453422"/>
            <a:chOff x="-598411" y="3819600"/>
            <a:chExt cx="4866667" cy="3453422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87891" y="5577783"/>
              <a:ext cx="1690609" cy="1690609"/>
              <a:chOff x="987891" y="5577783"/>
              <a:chExt cx="1690609" cy="169060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2586" y="4771493"/>
                <a:ext cx="3381217" cy="3381217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87891" y="5577783"/>
                <a:ext cx="1690609" cy="169060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98469" y="5656162"/>
              <a:ext cx="1367864" cy="1392521"/>
              <a:chOff x="1098469" y="5656162"/>
              <a:chExt cx="1367864" cy="139252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900000">
                <a:off x="1098469" y="5656162"/>
                <a:ext cx="1367864" cy="1392521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-598411" y="3819600"/>
              <a:ext cx="4863212" cy="3240115"/>
              <a:chOff x="-598411" y="3819600"/>
              <a:chExt cx="4863212" cy="324011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598411" y="3819600"/>
                <a:ext cx="4863212" cy="3240115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5828100" y="519541"/>
            <a:ext cx="6506673" cy="8897469"/>
            <a:chOff x="5828100" y="519541"/>
            <a:chExt cx="6506673" cy="88974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20000">
              <a:off x="2755493" y="-3689357"/>
              <a:ext cx="13013346" cy="1779493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20000">
              <a:off x="5828100" y="519541"/>
              <a:ext cx="6506673" cy="88974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61648" y="582671"/>
            <a:ext cx="6560680" cy="8886186"/>
            <a:chOff x="5761648" y="582671"/>
            <a:chExt cx="6560680" cy="888618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60000">
              <a:off x="2663538" y="-3618594"/>
              <a:ext cx="13121361" cy="17772372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0000">
              <a:off x="5761648" y="582671"/>
              <a:ext cx="6560680" cy="88861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822423" y="626030"/>
            <a:ext cx="6666667" cy="8911335"/>
            <a:chOff x="5822423" y="626030"/>
            <a:chExt cx="6666667" cy="891133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89090" y="-3521946"/>
              <a:ext cx="13333333" cy="17822669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22423" y="626030"/>
              <a:ext cx="6666667" cy="891133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54912" y="9127948"/>
            <a:ext cx="5975890" cy="50000"/>
            <a:chOff x="6154912" y="9127948"/>
            <a:chExt cx="5975890" cy="5000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82196" y="9118719"/>
              <a:ext cx="11951780" cy="100000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54912" y="9127948"/>
              <a:ext cx="5975890" cy="5000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154912" y="947748"/>
            <a:ext cx="5975890" cy="50000"/>
            <a:chOff x="6154912" y="947748"/>
            <a:chExt cx="5975890" cy="50000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182196" y="938518"/>
              <a:ext cx="11951780" cy="10000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54912" y="947748"/>
              <a:ext cx="5975890" cy="50000"/>
            </a:xfrm>
            <a:prstGeom prst="rect">
              <a:avLst/>
            </a:prstGeom>
          </p:spPr>
        </p:pic>
      </p:grpSp>
      <p:sp>
        <p:nvSpPr>
          <p:cNvPr id="2" name="Object 59">
            <a:extLst>
              <a:ext uri="{FF2B5EF4-FFF2-40B4-BE49-F238E27FC236}">
                <a16:creationId xmlns:a16="http://schemas.microsoft.com/office/drawing/2014/main" id="{291C301D-041E-3648-6B68-BCBADE7ED342}"/>
              </a:ext>
            </a:extLst>
          </p:cNvPr>
          <p:cNvSpPr txBox="1"/>
          <p:nvPr/>
        </p:nvSpPr>
        <p:spPr>
          <a:xfrm>
            <a:off x="6306048" y="3584632"/>
            <a:ext cx="5673616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경청</a:t>
            </a:r>
            <a:r>
              <a:rPr lang="ko-KR" altLang="en-US" sz="500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해 주셔서</a:t>
            </a:r>
            <a:endParaRPr lang="en-US" altLang="ko-KR" sz="5000">
              <a:solidFill>
                <a:schemeClr val="bg1"/>
              </a:solidFill>
              <a:latin typeface="pretendard regular" panose="02000503000000020004" pitchFamily="2" charset="-127"/>
              <a:ea typeface="pretendard regular" panose="02000503000000020004" pitchFamily="2" charset="-127"/>
              <a:cs typeface="pretendard regular" panose="02000503000000020004" pitchFamily="2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감사</a:t>
            </a:r>
            <a:r>
              <a:rPr kumimoji="0" lang="ko-KR" altLang="en-US" sz="5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합니다</a:t>
            </a:r>
            <a:r>
              <a:rPr kumimoji="0" lang="en-US" altLang="ko-KR" sz="5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!</a:t>
            </a:r>
          </a:p>
        </p:txBody>
      </p:sp>
      <p:sp>
        <p:nvSpPr>
          <p:cNvPr id="4" name="Object 60">
            <a:extLst>
              <a:ext uri="{FF2B5EF4-FFF2-40B4-BE49-F238E27FC236}">
                <a16:creationId xmlns:a16="http://schemas.microsoft.com/office/drawing/2014/main" id="{6359AE9A-1A47-A176-4B7E-2674A5C4B0E9}"/>
              </a:ext>
            </a:extLst>
          </p:cNvPr>
          <p:cNvSpPr txBox="1"/>
          <p:nvPr/>
        </p:nvSpPr>
        <p:spPr>
          <a:xfrm>
            <a:off x="6856075" y="8367267"/>
            <a:ext cx="457716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rgbClr val="FFFFFF"/>
                </a:solidFill>
                <a:latin typeface="Sandoll 국대떡볶이 01 Light" panose="020B0600000101010101" pitchFamily="34" charset="-127"/>
                <a:ea typeface="Sandoll 국대떡볶이 01 Light" panose="020B0600000101010101" pitchFamily="34" charset="-127"/>
                <a:cs typeface="Cafe24 Ssurround air" pitchFamily="34" charset="0"/>
              </a:rPr>
              <a:t>Travel the World with AirLingo</a:t>
            </a:r>
            <a:endParaRPr lang="en-US" sz="2000">
              <a:latin typeface="Sandoll 국대떡볶이 01 Light" panose="020B0600000101010101" pitchFamily="34" charset="-127"/>
              <a:ea typeface="Sandoll 국대떡볶이 01 Light" panose="020B0600000101010101" pitchFamily="34" charset="-127"/>
            </a:endParaRPr>
          </a:p>
        </p:txBody>
      </p:sp>
      <p:sp>
        <p:nvSpPr>
          <p:cNvPr id="5" name="Object 59">
            <a:extLst>
              <a:ext uri="{FF2B5EF4-FFF2-40B4-BE49-F238E27FC236}">
                <a16:creationId xmlns:a16="http://schemas.microsoft.com/office/drawing/2014/main" id="{199572FE-BAFF-4198-94F8-89F8EBDD01B7}"/>
              </a:ext>
            </a:extLst>
          </p:cNvPr>
          <p:cNvSpPr txBox="1"/>
          <p:nvPr/>
        </p:nvSpPr>
        <p:spPr>
          <a:xfrm>
            <a:off x="6619944" y="1587375"/>
            <a:ext cx="504582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>
                <a:solidFill>
                  <a:schemeClr val="bg1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Thank You for </a:t>
            </a:r>
            <a:r>
              <a:rPr kumimoji="0" lang="en-US" altLang="ko-KR" sz="2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강원교육튼튼" panose="02020603020101020101" pitchFamily="18" charset="-127"/>
                <a:ea typeface="강원교육튼튼" panose="02020603020101020101" pitchFamily="18" charset="-127"/>
                <a:cs typeface="pretendard regular" panose="02000503000000020004" pitchFamily="2" charset="-127"/>
              </a:rPr>
              <a:t>Your Attention!</a:t>
            </a:r>
          </a:p>
        </p:txBody>
      </p:sp>
      <p:pic>
        <p:nvPicPr>
          <p:cNvPr id="8" name="그림 7" descr="사람, 의류, 인간의 얼굴, 실내이(가) 표시된 사진&#10;&#10;자동 생성된 설명">
            <a:extLst>
              <a:ext uri="{FF2B5EF4-FFF2-40B4-BE49-F238E27FC236}">
                <a16:creationId xmlns:a16="http://schemas.microsoft.com/office/drawing/2014/main" id="{E5E28A6B-0B46-D6EE-B2B3-FA0389B0E35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957" y="5814561"/>
            <a:ext cx="2076320" cy="2076320"/>
          </a:xfrm>
          <a:prstGeom prst="ellipse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7">
            <a:extLst>
              <a:ext uri="{FF2B5EF4-FFF2-40B4-BE49-F238E27FC236}">
                <a16:creationId xmlns:a16="http://schemas.microsoft.com/office/drawing/2014/main" id="{5870E75A-20B3-6BF3-66D7-966C91ABDBBF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9646260A-4D6F-7660-C15D-A48864B9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7" name="Object 60">
              <a:extLst>
                <a:ext uri="{FF2B5EF4-FFF2-40B4-BE49-F238E27FC236}">
                  <a16:creationId xmlns:a16="http://schemas.microsoft.com/office/drawing/2014/main" id="{97C99DBE-8329-48FA-9C7C-625F13F7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pic>
        <p:nvPicPr>
          <p:cNvPr id="42" name="그림 41">
            <a:extLst>
              <a:ext uri="{FF2B5EF4-FFF2-40B4-BE49-F238E27FC236}">
                <a16:creationId xmlns:a16="http://schemas.microsoft.com/office/drawing/2014/main" id="{D95EF397-DDF1-62BC-5834-0B8913DAE8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95" y="1892895"/>
            <a:ext cx="2357273" cy="2357273"/>
          </a:xfrm>
          <a:prstGeom prst="rect">
            <a:avLst/>
          </a:prstGeom>
        </p:spPr>
      </p:pic>
      <p:sp>
        <p:nvSpPr>
          <p:cNvPr id="43" name="Object 94">
            <a:extLst>
              <a:ext uri="{FF2B5EF4-FFF2-40B4-BE49-F238E27FC236}">
                <a16:creationId xmlns:a16="http://schemas.microsoft.com/office/drawing/2014/main" id="{D57DDB50-B3A1-50A5-5D7D-21BAE5375E1A}"/>
              </a:ext>
            </a:extLst>
          </p:cNvPr>
          <p:cNvSpPr txBox="1"/>
          <p:nvPr/>
        </p:nvSpPr>
        <p:spPr>
          <a:xfrm>
            <a:off x="2162610" y="4732503"/>
            <a:ext cx="6191909" cy="24821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안녕하세요</a:t>
            </a:r>
            <a:r>
              <a:rPr lang="en-US" altLang="ko-KR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, </a:t>
            </a:r>
            <a:r>
              <a:rPr lang="ko-KR" altLang="en-US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저희는 </a:t>
            </a:r>
            <a:r>
              <a:rPr lang="ko-KR" altLang="en-US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Bold" panose="02000803000000020004" pitchFamily="2" charset="-127"/>
              </a:rPr>
              <a:t>서울 </a:t>
            </a:r>
            <a:r>
              <a:rPr lang="en-US" altLang="ko-KR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Bold" panose="02000803000000020004" pitchFamily="2" charset="-127"/>
              </a:rPr>
              <a:t>3</a:t>
            </a:r>
            <a:r>
              <a:rPr lang="ko-KR" altLang="en-US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Bold" panose="02000803000000020004" pitchFamily="2" charset="-127"/>
              </a:rPr>
              <a:t>반 </a:t>
            </a:r>
            <a:r>
              <a:rPr lang="en-US" altLang="ko-KR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Bold" panose="02000803000000020004" pitchFamily="2" charset="-127"/>
              </a:rPr>
              <a:t>8</a:t>
            </a:r>
            <a:r>
              <a:rPr lang="ko-KR" altLang="en-US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Bold" panose="02000803000000020004" pitchFamily="2" charset="-127"/>
              </a:rPr>
              <a:t>조</a:t>
            </a:r>
            <a:r>
              <a:rPr lang="en-US" altLang="ko-KR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Bold" panose="02000803000000020004" pitchFamily="2" charset="-127"/>
              </a:rPr>
              <a:t> </a:t>
            </a:r>
            <a:r>
              <a:rPr lang="ko-KR" altLang="en-US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Bold" panose="02000803000000020004" pitchFamily="2" charset="-127"/>
              </a:rPr>
              <a:t>프로젝트</a:t>
            </a:r>
            <a:r>
              <a:rPr lang="ko-KR" altLang="en-US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 팀</a:t>
            </a:r>
            <a:r>
              <a:rPr lang="en-US" altLang="ko-KR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 </a:t>
            </a:r>
            <a:r>
              <a:rPr lang="ko-KR" altLang="en-US" sz="2700" kern="0">
                <a:solidFill>
                  <a:srgbClr val="00A8B3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Bold" panose="02000803000000020004" pitchFamily="2" charset="-127"/>
              </a:rPr>
              <a:t>개발자들</a:t>
            </a:r>
            <a:r>
              <a:rPr lang="ko-KR" altLang="en-US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입니다</a:t>
            </a:r>
            <a:r>
              <a:rPr lang="en-US" altLang="ko-KR" sz="2700" kern="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7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각종 영화나 문화 콘텐츠에서 사용하는 ‘</a:t>
            </a:r>
            <a:r>
              <a:rPr lang="en-US" altLang="ko-KR" sz="27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~</a:t>
            </a:r>
            <a:r>
              <a:rPr lang="ko-KR" altLang="en-US" sz="27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들’의 표현을 사용해</a:t>
            </a:r>
            <a:endParaRPr lang="en-US" altLang="ko-KR" sz="27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>
                <a:solidFill>
                  <a:srgbClr val="00A8B3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Bold" panose="02000803000000020004" pitchFamily="2" charset="-127"/>
              </a:rPr>
              <a:t>미래의 개발자를 꿈꾸는 여섯 명의 팀원이 모였다</a:t>
            </a:r>
            <a:r>
              <a:rPr lang="ko-KR" altLang="en-US" sz="27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는</a:t>
            </a:r>
            <a:endParaRPr lang="en-US" altLang="ko-KR" sz="27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의미를 담았습니다</a:t>
            </a:r>
            <a:r>
              <a:rPr lang="en-US" altLang="ko-KR" sz="27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.</a:t>
            </a:r>
            <a:endParaRPr lang="en-US" sz="27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</p:txBody>
      </p: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4571636" y="1857467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1장.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3505065" y="2697000"/>
            <a:ext cx="5000613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팀 </a:t>
            </a:r>
            <a:r>
              <a:rPr lang="en-US" altLang="ko-KR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‘</a:t>
            </a:r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개발자들</a:t>
            </a:r>
            <a:r>
              <a:rPr lang="en-US" altLang="ko-KR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’</a:t>
            </a:r>
            <a:endParaRPr lang="en-US" sz="5000" kern="0" spc="-300">
              <a:solidFill>
                <a:srgbClr val="3A3534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  <a:p>
            <a:pPr algn="ctr"/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소개</a:t>
            </a:r>
            <a:endParaRPr lang="en-US" sz="5000"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pic>
        <p:nvPicPr>
          <p:cNvPr id="46" name="Object 64">
            <a:extLst>
              <a:ext uri="{FF2B5EF4-FFF2-40B4-BE49-F238E27FC236}">
                <a16:creationId xmlns:a16="http://schemas.microsoft.com/office/drawing/2014/main" id="{F6F3296D-8B1B-3060-41A6-56E895D107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95724" y="7347807"/>
            <a:ext cx="1842296" cy="1976810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6B66E89-551B-7DF9-8CF1-3F59C4C65594}"/>
              </a:ext>
            </a:extLst>
          </p:cNvPr>
          <p:cNvCxnSpPr>
            <a:cxnSpLocks/>
          </p:cNvCxnSpPr>
          <p:nvPr/>
        </p:nvCxnSpPr>
        <p:spPr>
          <a:xfrm>
            <a:off x="2173204" y="5372100"/>
            <a:ext cx="6303646" cy="0"/>
          </a:xfrm>
          <a:prstGeom prst="line">
            <a:avLst/>
          </a:prstGeom>
          <a:ln w="12700">
            <a:solidFill>
              <a:srgbClr val="00A8B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EFF62A8-49B6-E489-77E3-49B03E3AA42B}"/>
              </a:ext>
            </a:extLst>
          </p:cNvPr>
          <p:cNvCxnSpPr>
            <a:cxnSpLocks/>
          </p:cNvCxnSpPr>
          <p:nvPr/>
        </p:nvCxnSpPr>
        <p:spPr>
          <a:xfrm>
            <a:off x="2173204" y="6000064"/>
            <a:ext cx="6303646" cy="0"/>
          </a:xfrm>
          <a:prstGeom prst="line">
            <a:avLst/>
          </a:prstGeom>
          <a:ln w="12700">
            <a:solidFill>
              <a:srgbClr val="00A8B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B0D487D1-102C-C224-1D35-8681C61A38D1}"/>
              </a:ext>
            </a:extLst>
          </p:cNvPr>
          <p:cNvCxnSpPr>
            <a:cxnSpLocks/>
          </p:cNvCxnSpPr>
          <p:nvPr/>
        </p:nvCxnSpPr>
        <p:spPr>
          <a:xfrm>
            <a:off x="2173204" y="6628028"/>
            <a:ext cx="6303646" cy="0"/>
          </a:xfrm>
          <a:prstGeom prst="line">
            <a:avLst/>
          </a:prstGeom>
          <a:ln w="12700">
            <a:solidFill>
              <a:srgbClr val="00A8B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46DFD37-D8A4-3CBC-2B16-E51BDBA4A5AE}"/>
              </a:ext>
            </a:extLst>
          </p:cNvPr>
          <p:cNvCxnSpPr>
            <a:cxnSpLocks/>
          </p:cNvCxnSpPr>
          <p:nvPr/>
        </p:nvCxnSpPr>
        <p:spPr>
          <a:xfrm>
            <a:off x="2173204" y="7255992"/>
            <a:ext cx="6303646" cy="0"/>
          </a:xfrm>
          <a:prstGeom prst="line">
            <a:avLst/>
          </a:prstGeom>
          <a:ln w="12700">
            <a:solidFill>
              <a:srgbClr val="00A8B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1021">
            <a:extLst>
              <a:ext uri="{FF2B5EF4-FFF2-40B4-BE49-F238E27FC236}">
                <a16:creationId xmlns:a16="http://schemas.microsoft.com/office/drawing/2014/main" id="{79249A1E-DD46-1185-8A5E-947B3042FB0B}"/>
              </a:ext>
            </a:extLst>
          </p:cNvPr>
          <p:cNvGrpSpPr/>
          <p:nvPr/>
        </p:nvGrpSpPr>
        <p:grpSpPr>
          <a:xfrm>
            <a:off x="8405237" y="-401249"/>
            <a:ext cx="6539479" cy="6954345"/>
            <a:chOff x="8175276" y="-357850"/>
            <a:chExt cx="6539479" cy="6954345"/>
          </a:xfrm>
        </p:grpSpPr>
        <p:pic>
          <p:nvPicPr>
            <p:cNvPr id="52" name="Object 73">
              <a:extLst>
                <a:ext uri="{FF2B5EF4-FFF2-40B4-BE49-F238E27FC236}">
                  <a16:creationId xmlns:a16="http://schemas.microsoft.com/office/drawing/2014/main" id="{CC87208B-64A4-B6A0-A6DC-96729B50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40000">
              <a:off x="8175276" y="-357850"/>
              <a:ext cx="6539479" cy="6954345"/>
            </a:xfrm>
            <a:prstGeom prst="rect">
              <a:avLst/>
            </a:prstGeom>
          </p:spPr>
        </p:pic>
        <p:pic>
          <p:nvPicPr>
            <p:cNvPr id="53" name="Object 74">
              <a:extLst>
                <a:ext uri="{FF2B5EF4-FFF2-40B4-BE49-F238E27FC236}">
                  <a16:creationId xmlns:a16="http://schemas.microsoft.com/office/drawing/2014/main" id="{481F1AF9-DE23-3CC9-517A-80D49E838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0000">
              <a:off x="9756791" y="1431097"/>
              <a:ext cx="3269740" cy="32697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54" name="Object 84">
            <a:extLst>
              <a:ext uri="{FF2B5EF4-FFF2-40B4-BE49-F238E27FC236}">
                <a16:creationId xmlns:a16="http://schemas.microsoft.com/office/drawing/2014/main" id="{27AB2507-CFD1-4BC3-0AF9-66E0866C5B06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20400000">
            <a:off x="7540302" y="-305929"/>
            <a:ext cx="4863212" cy="3240115"/>
          </a:xfrm>
          <a:prstGeom prst="rect">
            <a:avLst/>
          </a:prstGeom>
        </p:spPr>
      </p:pic>
      <p:grpSp>
        <p:nvGrpSpPr>
          <p:cNvPr id="55" name="그룹 1022">
            <a:extLst>
              <a:ext uri="{FF2B5EF4-FFF2-40B4-BE49-F238E27FC236}">
                <a16:creationId xmlns:a16="http://schemas.microsoft.com/office/drawing/2014/main" id="{8865D7DE-A5C8-EBEA-0617-5BE32F8AD70F}"/>
              </a:ext>
            </a:extLst>
          </p:cNvPr>
          <p:cNvGrpSpPr/>
          <p:nvPr/>
        </p:nvGrpSpPr>
        <p:grpSpPr>
          <a:xfrm>
            <a:off x="11090557" y="3812707"/>
            <a:ext cx="6539479" cy="6954345"/>
            <a:chOff x="11554540" y="-289710"/>
            <a:chExt cx="6539479" cy="6954345"/>
          </a:xfrm>
        </p:grpSpPr>
        <p:pic>
          <p:nvPicPr>
            <p:cNvPr id="56" name="Object 77">
              <a:extLst>
                <a:ext uri="{FF2B5EF4-FFF2-40B4-BE49-F238E27FC236}">
                  <a16:creationId xmlns:a16="http://schemas.microsoft.com/office/drawing/2014/main" id="{E5E6157D-694B-8983-10A2-C508059DE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54540" y="-289710"/>
              <a:ext cx="6539479" cy="6954345"/>
            </a:xfrm>
            <a:prstGeom prst="rect">
              <a:avLst/>
            </a:prstGeom>
          </p:spPr>
        </p:pic>
        <p:pic>
          <p:nvPicPr>
            <p:cNvPr id="57" name="Object 78">
              <a:extLst>
                <a:ext uri="{FF2B5EF4-FFF2-40B4-BE49-F238E27FC236}">
                  <a16:creationId xmlns:a16="http://schemas.microsoft.com/office/drawing/2014/main" id="{CF5D1D60-8236-A16A-E8C2-A69CF2136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6054" y="1499238"/>
              <a:ext cx="3269740" cy="32697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58" name="Object 81">
            <a:extLst>
              <a:ext uri="{FF2B5EF4-FFF2-40B4-BE49-F238E27FC236}">
                <a16:creationId xmlns:a16="http://schemas.microsoft.com/office/drawing/2014/main" id="{B13DCDF3-8648-9D83-1078-F1C4334E9CB5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 rot="1020000">
            <a:off x="13106829" y="3943529"/>
            <a:ext cx="4863212" cy="3240115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DC0677EF-09F8-8221-E5C8-25246FBE4FE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9" t="25635" r="33551" b="52143"/>
          <a:stretch/>
        </p:blipFill>
        <p:spPr>
          <a:xfrm flipH="1">
            <a:off x="12724733" y="1220008"/>
            <a:ext cx="3076833" cy="1354110"/>
          </a:xfrm>
          <a:prstGeom prst="rect">
            <a:avLst/>
          </a:prstGeom>
        </p:spPr>
      </p:pic>
      <p:sp>
        <p:nvSpPr>
          <p:cNvPr id="60" name="Object 94">
            <a:extLst>
              <a:ext uri="{FF2B5EF4-FFF2-40B4-BE49-F238E27FC236}">
                <a16:creationId xmlns:a16="http://schemas.microsoft.com/office/drawing/2014/main" id="{30BE0B51-B33D-5B06-A6F4-C9F79AAFAEEC}"/>
              </a:ext>
            </a:extLst>
          </p:cNvPr>
          <p:cNvSpPr txBox="1"/>
          <p:nvPr/>
        </p:nvSpPr>
        <p:spPr>
          <a:xfrm>
            <a:off x="13030200" y="1600931"/>
            <a:ext cx="13694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>
                <a:solidFill>
                  <a:srgbClr val="3A3534"/>
                </a:solidFill>
                <a:latin typeface="강원교육현옥샘 Medium" panose="02020603020101020101" pitchFamily="18" charset="-127"/>
                <a:ea typeface="강원교육현옥샘 Medium" panose="02020603020101020101" pitchFamily="18" charset="-127"/>
                <a:cs typeface="pretendard regular" panose="02000503000000020004" pitchFamily="2" charset="-127"/>
              </a:rPr>
              <a:t>김하림</a:t>
            </a:r>
            <a:endParaRPr lang="en-US" sz="4000">
              <a:solidFill>
                <a:srgbClr val="3A3534"/>
              </a:solidFill>
              <a:latin typeface="강원교육현옥샘 Medium" panose="02020603020101020101" pitchFamily="18" charset="-127"/>
              <a:ea typeface="강원교육현옥샘 Medium" panose="02020603020101020101" pitchFamily="18" charset="-127"/>
              <a:cs typeface="pretendard regular" panose="02000503000000020004" pitchFamily="2" charset="-127"/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434B828-B85B-9317-25F9-D7BF6417058F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3" t="25635" r="68731" b="52143"/>
          <a:stretch/>
        </p:blipFill>
        <p:spPr>
          <a:xfrm>
            <a:off x="10287881" y="5410216"/>
            <a:ext cx="2966194" cy="1354110"/>
          </a:xfrm>
          <a:prstGeom prst="rect">
            <a:avLst/>
          </a:prstGeom>
        </p:spPr>
      </p:pic>
      <p:sp>
        <p:nvSpPr>
          <p:cNvPr id="62" name="Object 94">
            <a:extLst>
              <a:ext uri="{FF2B5EF4-FFF2-40B4-BE49-F238E27FC236}">
                <a16:creationId xmlns:a16="http://schemas.microsoft.com/office/drawing/2014/main" id="{F093627A-E02C-CC04-798B-19814AE38BD8}"/>
              </a:ext>
            </a:extLst>
          </p:cNvPr>
          <p:cNvSpPr txBox="1"/>
          <p:nvPr/>
        </p:nvSpPr>
        <p:spPr>
          <a:xfrm>
            <a:off x="11406361" y="5747107"/>
            <a:ext cx="13694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>
                <a:solidFill>
                  <a:srgbClr val="3A3534"/>
                </a:solidFill>
                <a:latin typeface="강원교육현옥샘 Medium" panose="02020603020101020101" pitchFamily="18" charset="-127"/>
                <a:ea typeface="강원교육현옥샘 Medium" panose="02020603020101020101" pitchFamily="18" charset="-127"/>
                <a:cs typeface="pretendard regular" panose="02000503000000020004" pitchFamily="2" charset="-127"/>
              </a:rPr>
              <a:t>오유정</a:t>
            </a:r>
            <a:endParaRPr lang="en-US" sz="4000">
              <a:solidFill>
                <a:srgbClr val="3A3534"/>
              </a:solidFill>
              <a:latin typeface="강원교육현옥샘 Medium" panose="02020603020101020101" pitchFamily="18" charset="-127"/>
              <a:ea typeface="강원교육현옥샘 Medium" panose="02020603020101020101" pitchFamily="18" charset="-127"/>
              <a:cs typeface="pretendard regular" panose="02000503000000020004" pitchFamily="2" charset="-127"/>
            </a:endParaRPr>
          </a:p>
        </p:txBody>
      </p:sp>
      <p:sp>
        <p:nvSpPr>
          <p:cNvPr id="63" name="Object 94">
            <a:extLst>
              <a:ext uri="{FF2B5EF4-FFF2-40B4-BE49-F238E27FC236}">
                <a16:creationId xmlns:a16="http://schemas.microsoft.com/office/drawing/2014/main" id="{9BFAAA78-EE89-2144-AAEA-890AD4760800}"/>
              </a:ext>
            </a:extLst>
          </p:cNvPr>
          <p:cNvSpPr txBox="1"/>
          <p:nvPr/>
        </p:nvSpPr>
        <p:spPr>
          <a:xfrm>
            <a:off x="13566934" y="2653668"/>
            <a:ext cx="119506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팀장</a:t>
            </a:r>
            <a:endParaRPr lang="en-US" sz="3000">
              <a:solidFill>
                <a:srgbClr val="3A3534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64" name="Object 94">
            <a:extLst>
              <a:ext uri="{FF2B5EF4-FFF2-40B4-BE49-F238E27FC236}">
                <a16:creationId xmlns:a16="http://schemas.microsoft.com/office/drawing/2014/main" id="{9E7755F2-5009-F084-A91E-8FD754611184}"/>
              </a:ext>
            </a:extLst>
          </p:cNvPr>
          <p:cNvSpPr txBox="1"/>
          <p:nvPr/>
        </p:nvSpPr>
        <p:spPr>
          <a:xfrm>
            <a:off x="10064354" y="7437472"/>
            <a:ext cx="207107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백엔드</a:t>
            </a:r>
            <a:r>
              <a:rPr lang="en-US" altLang="ko-KR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ko-KR" altLang="en-US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리더</a:t>
            </a:r>
            <a:endParaRPr lang="en-US" sz="3000">
              <a:solidFill>
                <a:srgbClr val="3A3534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65" name="Object 94">
            <a:extLst>
              <a:ext uri="{FF2B5EF4-FFF2-40B4-BE49-F238E27FC236}">
                <a16:creationId xmlns:a16="http://schemas.microsoft.com/office/drawing/2014/main" id="{6A0D277B-17BF-755E-671D-43605E54EC5A}"/>
              </a:ext>
            </a:extLst>
          </p:cNvPr>
          <p:cNvSpPr txBox="1"/>
          <p:nvPr/>
        </p:nvSpPr>
        <p:spPr>
          <a:xfrm>
            <a:off x="13605821" y="3152175"/>
            <a:ext cx="29153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Project Manager</a:t>
            </a:r>
          </a:p>
        </p:txBody>
      </p:sp>
      <p:grpSp>
        <p:nvGrpSpPr>
          <p:cNvPr id="66" name="그룹 1021">
            <a:extLst>
              <a:ext uri="{FF2B5EF4-FFF2-40B4-BE49-F238E27FC236}">
                <a16:creationId xmlns:a16="http://schemas.microsoft.com/office/drawing/2014/main" id="{63AA9BA1-A90E-30A1-B1E2-C93D33CD0BB2}"/>
              </a:ext>
            </a:extLst>
          </p:cNvPr>
          <p:cNvGrpSpPr/>
          <p:nvPr/>
        </p:nvGrpSpPr>
        <p:grpSpPr>
          <a:xfrm>
            <a:off x="8927010" y="3506025"/>
            <a:ext cx="1585068" cy="1981335"/>
            <a:chOff x="9912523" y="6393992"/>
            <a:chExt cx="1585068" cy="1981335"/>
          </a:xfrm>
        </p:grpSpPr>
        <p:pic>
          <p:nvPicPr>
            <p:cNvPr id="67" name="Object 73">
              <a:extLst>
                <a:ext uri="{FF2B5EF4-FFF2-40B4-BE49-F238E27FC236}">
                  <a16:creationId xmlns:a16="http://schemas.microsoft.com/office/drawing/2014/main" id="{233A35D3-B59C-C855-118D-96478D2A0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660000">
              <a:off x="9119990" y="5403325"/>
              <a:ext cx="3170135" cy="3962669"/>
            </a:xfrm>
            <a:prstGeom prst="rect">
              <a:avLst/>
            </a:prstGeom>
          </p:spPr>
        </p:pic>
        <p:pic>
          <p:nvPicPr>
            <p:cNvPr id="68" name="Object 74">
              <a:extLst>
                <a:ext uri="{FF2B5EF4-FFF2-40B4-BE49-F238E27FC236}">
                  <a16:creationId xmlns:a16="http://schemas.microsoft.com/office/drawing/2014/main" id="{75596D59-DBE1-50D0-B637-5D0C08F2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660000">
              <a:off x="9912523" y="6393992"/>
              <a:ext cx="1585068" cy="1981335"/>
            </a:xfrm>
            <a:prstGeom prst="rect">
              <a:avLst/>
            </a:prstGeom>
          </p:spPr>
        </p:pic>
      </p:grpSp>
      <p:sp>
        <p:nvSpPr>
          <p:cNvPr id="70" name="Object 94">
            <a:extLst>
              <a:ext uri="{FF2B5EF4-FFF2-40B4-BE49-F238E27FC236}">
                <a16:creationId xmlns:a16="http://schemas.microsoft.com/office/drawing/2014/main" id="{9C4569D2-A622-179E-09C9-7C20D716E78F}"/>
              </a:ext>
            </a:extLst>
          </p:cNvPr>
          <p:cNvSpPr txBox="1"/>
          <p:nvPr/>
        </p:nvSpPr>
        <p:spPr>
          <a:xfrm>
            <a:off x="9200449" y="7886700"/>
            <a:ext cx="29153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Back-End Leader</a:t>
            </a:r>
          </a:p>
        </p:txBody>
      </p:sp>
    </p:spTree>
    <p:extLst>
      <p:ext uri="{BB962C8B-B14F-4D97-AF65-F5344CB8AC3E}">
        <p14:creationId xmlns:p14="http://schemas.microsoft.com/office/powerpoint/2010/main" val="218446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21">
            <a:extLst>
              <a:ext uri="{FF2B5EF4-FFF2-40B4-BE49-F238E27FC236}">
                <a16:creationId xmlns:a16="http://schemas.microsoft.com/office/drawing/2014/main" id="{999292BC-6D70-66B9-DAF0-3E71F6A0BB98}"/>
              </a:ext>
            </a:extLst>
          </p:cNvPr>
          <p:cNvGrpSpPr/>
          <p:nvPr/>
        </p:nvGrpSpPr>
        <p:grpSpPr>
          <a:xfrm>
            <a:off x="971003" y="-220198"/>
            <a:ext cx="6539479" cy="6954345"/>
            <a:chOff x="8175276" y="-357850"/>
            <a:chExt cx="6539479" cy="6954345"/>
          </a:xfrm>
        </p:grpSpPr>
        <p:pic>
          <p:nvPicPr>
            <p:cNvPr id="9" name="Object 73">
              <a:extLst>
                <a:ext uri="{FF2B5EF4-FFF2-40B4-BE49-F238E27FC236}">
                  <a16:creationId xmlns:a16="http://schemas.microsoft.com/office/drawing/2014/main" id="{5BCC1EBE-502C-AB81-2FE8-EB8BA3C8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8175276" y="-357850"/>
              <a:ext cx="6539479" cy="6954345"/>
            </a:xfrm>
            <a:prstGeom prst="rect">
              <a:avLst/>
            </a:prstGeom>
          </p:spPr>
        </p:pic>
        <p:pic>
          <p:nvPicPr>
            <p:cNvPr id="10" name="Object 74">
              <a:extLst>
                <a:ext uri="{FF2B5EF4-FFF2-40B4-BE49-F238E27FC236}">
                  <a16:creationId xmlns:a16="http://schemas.microsoft.com/office/drawing/2014/main" id="{F181DBC4-EA27-0161-05CF-183DA44A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0000">
              <a:off x="9756791" y="1431097"/>
              <a:ext cx="3269740" cy="32697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11" name="Object 84">
            <a:extLst>
              <a:ext uri="{FF2B5EF4-FFF2-40B4-BE49-F238E27FC236}">
                <a16:creationId xmlns:a16="http://schemas.microsoft.com/office/drawing/2014/main" id="{33F11DB9-31BD-2141-8A9D-B6CC92BFD78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0400000">
            <a:off x="402259" y="3259564"/>
            <a:ext cx="4863212" cy="3240115"/>
          </a:xfrm>
          <a:prstGeom prst="rect">
            <a:avLst/>
          </a:prstGeom>
        </p:spPr>
      </p:pic>
      <p:grpSp>
        <p:nvGrpSpPr>
          <p:cNvPr id="12" name="그룹 1022">
            <a:extLst>
              <a:ext uri="{FF2B5EF4-FFF2-40B4-BE49-F238E27FC236}">
                <a16:creationId xmlns:a16="http://schemas.microsoft.com/office/drawing/2014/main" id="{E7D133D9-DA2A-4F97-6AB4-50CABB8E488C}"/>
              </a:ext>
            </a:extLst>
          </p:cNvPr>
          <p:cNvGrpSpPr/>
          <p:nvPr/>
        </p:nvGrpSpPr>
        <p:grpSpPr>
          <a:xfrm rot="381979">
            <a:off x="3727034" y="3969391"/>
            <a:ext cx="6539479" cy="6954345"/>
            <a:chOff x="11554540" y="-289710"/>
            <a:chExt cx="6539479" cy="6954345"/>
          </a:xfrm>
        </p:grpSpPr>
        <p:pic>
          <p:nvPicPr>
            <p:cNvPr id="13" name="Object 77">
              <a:extLst>
                <a:ext uri="{FF2B5EF4-FFF2-40B4-BE49-F238E27FC236}">
                  <a16:creationId xmlns:a16="http://schemas.microsoft.com/office/drawing/2014/main" id="{0812E9DD-15A3-78E9-C174-C9B311B6A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4540" y="-289710"/>
              <a:ext cx="6539479" cy="6954345"/>
            </a:xfrm>
            <a:prstGeom prst="rect">
              <a:avLst/>
            </a:prstGeom>
          </p:spPr>
        </p:pic>
        <p:pic>
          <p:nvPicPr>
            <p:cNvPr id="14" name="Object 78">
              <a:extLst>
                <a:ext uri="{FF2B5EF4-FFF2-40B4-BE49-F238E27FC236}">
                  <a16:creationId xmlns:a16="http://schemas.microsoft.com/office/drawing/2014/main" id="{4EE99560-ED05-DF24-0DDF-3DBB6DBFA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6054" y="1499238"/>
              <a:ext cx="3269740" cy="32697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15" name="Object 81">
            <a:extLst>
              <a:ext uri="{FF2B5EF4-FFF2-40B4-BE49-F238E27FC236}">
                <a16:creationId xmlns:a16="http://schemas.microsoft.com/office/drawing/2014/main" id="{3F357304-9C6D-FD2E-1241-F70D47F9390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20000">
            <a:off x="5861894" y="4188151"/>
            <a:ext cx="4863212" cy="324011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AD46F5D-1831-2C0F-59D2-8700AD9A51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8" t="-1339" r="-2227" b="78830"/>
          <a:stretch/>
        </p:blipFill>
        <p:spPr>
          <a:xfrm flipH="1">
            <a:off x="5073842" y="1302296"/>
            <a:ext cx="3124201" cy="1371600"/>
          </a:xfrm>
          <a:prstGeom prst="rect">
            <a:avLst/>
          </a:prstGeom>
        </p:spPr>
      </p:pic>
      <p:sp>
        <p:nvSpPr>
          <p:cNvPr id="17" name="Object 94">
            <a:extLst>
              <a:ext uri="{FF2B5EF4-FFF2-40B4-BE49-F238E27FC236}">
                <a16:creationId xmlns:a16="http://schemas.microsoft.com/office/drawing/2014/main" id="{9C3DE6E6-5295-1B39-6406-9DCF20C7C810}"/>
              </a:ext>
            </a:extLst>
          </p:cNvPr>
          <p:cNvSpPr txBox="1"/>
          <p:nvPr/>
        </p:nvSpPr>
        <p:spPr>
          <a:xfrm>
            <a:off x="5523229" y="1668005"/>
            <a:ext cx="13694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>
                <a:solidFill>
                  <a:srgbClr val="3A3534"/>
                </a:solidFill>
                <a:latin typeface="강원교육현옥샘 Medium" panose="02020603020101020101" pitchFamily="18" charset="-127"/>
                <a:ea typeface="강원교육현옥샘 Medium" panose="02020603020101020101" pitchFamily="18" charset="-127"/>
                <a:cs typeface="pretendard regular" panose="02000503000000020004" pitchFamily="2" charset="-127"/>
              </a:rPr>
              <a:t>문수정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3A3534"/>
              </a:solidFill>
              <a:effectLst/>
              <a:uLnTx/>
              <a:uFillTx/>
              <a:latin typeface="강원교육현옥샘 Medium" panose="02020603020101020101" pitchFamily="18" charset="-127"/>
              <a:ea typeface="강원교육현옥샘 Medium" panose="02020603020101020101" pitchFamily="18" charset="-127"/>
              <a:cs typeface="pretendard regular" panose="02000503000000020004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20A1DBF-2EBF-2CC9-8A47-BC682CBA786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82" t="25635" r="-1915" b="52143"/>
          <a:stretch/>
        </p:blipFill>
        <p:spPr>
          <a:xfrm>
            <a:off x="2874605" y="6642417"/>
            <a:ext cx="3124199" cy="1354110"/>
          </a:xfrm>
          <a:prstGeom prst="rect">
            <a:avLst/>
          </a:prstGeom>
        </p:spPr>
      </p:pic>
      <p:sp>
        <p:nvSpPr>
          <p:cNvPr id="19" name="Object 94">
            <a:extLst>
              <a:ext uri="{FF2B5EF4-FFF2-40B4-BE49-F238E27FC236}">
                <a16:creationId xmlns:a16="http://schemas.microsoft.com/office/drawing/2014/main" id="{D1433385-66C3-5EAE-B690-C4217734D566}"/>
              </a:ext>
            </a:extLst>
          </p:cNvPr>
          <p:cNvSpPr txBox="1"/>
          <p:nvPr/>
        </p:nvSpPr>
        <p:spPr>
          <a:xfrm>
            <a:off x="4312386" y="7036319"/>
            <a:ext cx="13694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>
                <a:solidFill>
                  <a:srgbClr val="3A3534"/>
                </a:solidFill>
                <a:latin typeface="강원교육현옥샘 Medium" panose="02020603020101020101" pitchFamily="18" charset="-127"/>
                <a:ea typeface="강원교육현옥샘 Medium" panose="02020603020101020101" pitchFamily="18" charset="-127"/>
                <a:cs typeface="pretendard regular" panose="02000503000000020004" pitchFamily="2" charset="-127"/>
              </a:rPr>
              <a:t>박시균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3A3534"/>
              </a:solidFill>
              <a:effectLst/>
              <a:uLnTx/>
              <a:uFillTx/>
              <a:latin typeface="강원교육현옥샘 Medium" panose="02020603020101020101" pitchFamily="18" charset="-127"/>
              <a:ea typeface="강원교육현옥샘 Medium" panose="02020603020101020101" pitchFamily="18" charset="-127"/>
              <a:cs typeface="pretendard regular" panose="02000503000000020004" pitchFamily="2" charset="-127"/>
            </a:endParaRPr>
          </a:p>
        </p:txBody>
      </p:sp>
      <p:sp>
        <p:nvSpPr>
          <p:cNvPr id="22" name="Object 94">
            <a:extLst>
              <a:ext uri="{FF2B5EF4-FFF2-40B4-BE49-F238E27FC236}">
                <a16:creationId xmlns:a16="http://schemas.microsoft.com/office/drawing/2014/main" id="{F411D230-28E2-B726-0A27-4A0E279BA882}"/>
              </a:ext>
            </a:extLst>
          </p:cNvPr>
          <p:cNvSpPr txBox="1"/>
          <p:nvPr/>
        </p:nvSpPr>
        <p:spPr>
          <a:xfrm>
            <a:off x="6339443" y="3431626"/>
            <a:ext cx="295695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데이터베이스 리더</a:t>
            </a:r>
            <a:endParaRPr lang="en-US" sz="3000">
              <a:solidFill>
                <a:srgbClr val="3A3534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23" name="Object 94">
            <a:extLst>
              <a:ext uri="{FF2B5EF4-FFF2-40B4-BE49-F238E27FC236}">
                <a16:creationId xmlns:a16="http://schemas.microsoft.com/office/drawing/2014/main" id="{FF1B965F-3CBB-A74D-DE05-EA7936FEB908}"/>
              </a:ext>
            </a:extLst>
          </p:cNvPr>
          <p:cNvSpPr txBox="1"/>
          <p:nvPr/>
        </p:nvSpPr>
        <p:spPr>
          <a:xfrm>
            <a:off x="6331456" y="3845723"/>
            <a:ext cx="29153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Database Leader</a:t>
            </a:r>
          </a:p>
        </p:txBody>
      </p:sp>
      <p:grpSp>
        <p:nvGrpSpPr>
          <p:cNvPr id="24" name="그룹 1025">
            <a:extLst>
              <a:ext uri="{FF2B5EF4-FFF2-40B4-BE49-F238E27FC236}">
                <a16:creationId xmlns:a16="http://schemas.microsoft.com/office/drawing/2014/main" id="{AF08AEEC-DC5A-BBC3-CCE7-F7ABF480B500}"/>
              </a:ext>
            </a:extLst>
          </p:cNvPr>
          <p:cNvGrpSpPr/>
          <p:nvPr/>
        </p:nvGrpSpPr>
        <p:grpSpPr>
          <a:xfrm>
            <a:off x="3178458" y="3628269"/>
            <a:ext cx="3148962" cy="3936202"/>
            <a:chOff x="6132005" y="6257802"/>
            <a:chExt cx="3148962" cy="3936202"/>
          </a:xfrm>
        </p:grpSpPr>
        <p:pic>
          <p:nvPicPr>
            <p:cNvPr id="25" name="Object 87">
              <a:extLst>
                <a:ext uri="{FF2B5EF4-FFF2-40B4-BE49-F238E27FC236}">
                  <a16:creationId xmlns:a16="http://schemas.microsoft.com/office/drawing/2014/main" id="{3BB23E66-9CE2-5AEC-6D53-77923D27F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">
              <a:off x="6132005" y="6257802"/>
              <a:ext cx="3148962" cy="3936202"/>
            </a:xfrm>
            <a:prstGeom prst="rect">
              <a:avLst/>
            </a:prstGeom>
          </p:spPr>
        </p:pic>
        <p:pic>
          <p:nvPicPr>
            <p:cNvPr id="26" name="Object 88">
              <a:extLst>
                <a:ext uri="{FF2B5EF4-FFF2-40B4-BE49-F238E27FC236}">
                  <a16:creationId xmlns:a16="http://schemas.microsoft.com/office/drawing/2014/main" id="{829100EE-DC83-7573-C087-19652C451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">
              <a:off x="6919245" y="7241853"/>
              <a:ext cx="1574481" cy="1968101"/>
            </a:xfrm>
            <a:prstGeom prst="rect">
              <a:avLst/>
            </a:prstGeom>
          </p:spPr>
        </p:pic>
      </p:grpSp>
      <p:sp>
        <p:nvSpPr>
          <p:cNvPr id="29" name="Object 94">
            <a:extLst>
              <a:ext uri="{FF2B5EF4-FFF2-40B4-BE49-F238E27FC236}">
                <a16:creationId xmlns:a16="http://schemas.microsoft.com/office/drawing/2014/main" id="{DC424EDF-71C1-614D-7EEB-68626F304B4F}"/>
              </a:ext>
            </a:extLst>
          </p:cNvPr>
          <p:cNvSpPr txBox="1"/>
          <p:nvPr/>
        </p:nvSpPr>
        <p:spPr>
          <a:xfrm>
            <a:off x="2268489" y="7919934"/>
            <a:ext cx="28038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서버</a:t>
            </a:r>
            <a:r>
              <a:rPr lang="en-US" altLang="ko-KR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ko-KR" altLang="en-US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및 배포</a:t>
            </a:r>
            <a:r>
              <a:rPr lang="en-US" altLang="ko-KR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</a:t>
            </a:r>
            <a:r>
              <a:rPr lang="ko-KR" altLang="en-US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리더</a:t>
            </a:r>
            <a:endParaRPr lang="en-US" sz="3000">
              <a:solidFill>
                <a:srgbClr val="3A3534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30" name="Object 94">
            <a:extLst>
              <a:ext uri="{FF2B5EF4-FFF2-40B4-BE49-F238E27FC236}">
                <a16:creationId xmlns:a16="http://schemas.microsoft.com/office/drawing/2014/main" id="{42CA49D5-FCE6-306A-EFED-E8C5CC15685A}"/>
              </a:ext>
            </a:extLst>
          </p:cNvPr>
          <p:cNvSpPr txBox="1"/>
          <p:nvPr/>
        </p:nvSpPr>
        <p:spPr>
          <a:xfrm>
            <a:off x="1968890" y="8369162"/>
            <a:ext cx="30838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Server &amp; Deploy Leader</a:t>
            </a:r>
          </a:p>
        </p:txBody>
      </p:sp>
      <p:grpSp>
        <p:nvGrpSpPr>
          <p:cNvPr id="31" name="그룹 1021">
            <a:extLst>
              <a:ext uri="{FF2B5EF4-FFF2-40B4-BE49-F238E27FC236}">
                <a16:creationId xmlns:a16="http://schemas.microsoft.com/office/drawing/2014/main" id="{343C4339-DC65-ECF7-2962-8EDADC07D932}"/>
              </a:ext>
            </a:extLst>
          </p:cNvPr>
          <p:cNvGrpSpPr/>
          <p:nvPr/>
        </p:nvGrpSpPr>
        <p:grpSpPr>
          <a:xfrm rot="436964">
            <a:off x="8405237" y="-401249"/>
            <a:ext cx="6539479" cy="6954345"/>
            <a:chOff x="8175276" y="-357850"/>
            <a:chExt cx="6539479" cy="6954345"/>
          </a:xfrm>
        </p:grpSpPr>
        <p:pic>
          <p:nvPicPr>
            <p:cNvPr id="32" name="Object 73">
              <a:extLst>
                <a:ext uri="{FF2B5EF4-FFF2-40B4-BE49-F238E27FC236}">
                  <a16:creationId xmlns:a16="http://schemas.microsoft.com/office/drawing/2014/main" id="{BC345B35-9CA6-DB01-E6F9-CD60608B77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8175276" y="-357850"/>
              <a:ext cx="6539479" cy="6954345"/>
            </a:xfrm>
            <a:prstGeom prst="rect">
              <a:avLst/>
            </a:prstGeom>
          </p:spPr>
        </p:pic>
        <p:pic>
          <p:nvPicPr>
            <p:cNvPr id="33" name="Object 74">
              <a:extLst>
                <a:ext uri="{FF2B5EF4-FFF2-40B4-BE49-F238E27FC236}">
                  <a16:creationId xmlns:a16="http://schemas.microsoft.com/office/drawing/2014/main" id="{3AB758D8-72CD-8923-45F2-6478C3D1B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0000">
              <a:off x="9756791" y="1431097"/>
              <a:ext cx="3269740" cy="32697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34" name="Object 84">
            <a:extLst>
              <a:ext uri="{FF2B5EF4-FFF2-40B4-BE49-F238E27FC236}">
                <a16:creationId xmlns:a16="http://schemas.microsoft.com/office/drawing/2014/main" id="{A254CA4B-0C4D-EE54-DD47-25ADE1FAB02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0400000">
            <a:off x="7353306" y="664692"/>
            <a:ext cx="4863212" cy="3240115"/>
          </a:xfrm>
          <a:prstGeom prst="rect">
            <a:avLst/>
          </a:prstGeom>
        </p:spPr>
      </p:pic>
      <p:grpSp>
        <p:nvGrpSpPr>
          <p:cNvPr id="35" name="그룹 1022">
            <a:extLst>
              <a:ext uri="{FF2B5EF4-FFF2-40B4-BE49-F238E27FC236}">
                <a16:creationId xmlns:a16="http://schemas.microsoft.com/office/drawing/2014/main" id="{B9879937-39FE-967D-C4B9-0814B82A995B}"/>
              </a:ext>
            </a:extLst>
          </p:cNvPr>
          <p:cNvGrpSpPr/>
          <p:nvPr/>
        </p:nvGrpSpPr>
        <p:grpSpPr>
          <a:xfrm rot="20714545">
            <a:off x="11148172" y="3690345"/>
            <a:ext cx="6539479" cy="6954345"/>
            <a:chOff x="11554540" y="-289710"/>
            <a:chExt cx="6539479" cy="6954345"/>
          </a:xfrm>
        </p:grpSpPr>
        <p:pic>
          <p:nvPicPr>
            <p:cNvPr id="36" name="Object 77">
              <a:extLst>
                <a:ext uri="{FF2B5EF4-FFF2-40B4-BE49-F238E27FC236}">
                  <a16:creationId xmlns:a16="http://schemas.microsoft.com/office/drawing/2014/main" id="{15C8C088-B094-5433-0415-268A999AD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554540" y="-289710"/>
              <a:ext cx="6539479" cy="6954345"/>
            </a:xfrm>
            <a:prstGeom prst="rect">
              <a:avLst/>
            </a:prstGeom>
          </p:spPr>
        </p:pic>
        <p:pic>
          <p:nvPicPr>
            <p:cNvPr id="37" name="Object 78">
              <a:extLst>
                <a:ext uri="{FF2B5EF4-FFF2-40B4-BE49-F238E27FC236}">
                  <a16:creationId xmlns:a16="http://schemas.microsoft.com/office/drawing/2014/main" id="{CAF1D3D3-6A4A-837E-1DCB-959F72438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36054" y="1499238"/>
              <a:ext cx="3269740" cy="32697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pic>
        <p:nvPicPr>
          <p:cNvPr id="38" name="Object 81">
            <a:extLst>
              <a:ext uri="{FF2B5EF4-FFF2-40B4-BE49-F238E27FC236}">
                <a16:creationId xmlns:a16="http://schemas.microsoft.com/office/drawing/2014/main" id="{5FC400DB-BE33-C864-7341-01B82AF68684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20000">
            <a:off x="10448398" y="7181101"/>
            <a:ext cx="4863212" cy="324011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24E3FD4A-083C-1693-8168-083FE8950BE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9" t="-2516" r="33551" b="80007"/>
          <a:stretch/>
        </p:blipFill>
        <p:spPr>
          <a:xfrm flipH="1">
            <a:off x="12489947" y="2673119"/>
            <a:ext cx="3076833" cy="1371600"/>
          </a:xfrm>
          <a:prstGeom prst="rect">
            <a:avLst/>
          </a:prstGeom>
        </p:spPr>
      </p:pic>
      <p:sp>
        <p:nvSpPr>
          <p:cNvPr id="40" name="Object 94">
            <a:extLst>
              <a:ext uri="{FF2B5EF4-FFF2-40B4-BE49-F238E27FC236}">
                <a16:creationId xmlns:a16="http://schemas.microsoft.com/office/drawing/2014/main" id="{2C014178-C35C-9C5B-CEF1-71EFB268D0E8}"/>
              </a:ext>
            </a:extLst>
          </p:cNvPr>
          <p:cNvSpPr txBox="1"/>
          <p:nvPr/>
        </p:nvSpPr>
        <p:spPr>
          <a:xfrm>
            <a:off x="12532898" y="3109973"/>
            <a:ext cx="13694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>
                <a:solidFill>
                  <a:srgbClr val="3A3534"/>
                </a:solidFill>
                <a:latin typeface="강원교육현옥샘 Medium" panose="02020603020101020101" pitchFamily="18" charset="-127"/>
                <a:ea typeface="강원교육현옥샘 Medium" panose="02020603020101020101" pitchFamily="18" charset="-127"/>
                <a:cs typeface="pretendard regular" panose="02000503000000020004" pitchFamily="2" charset="-127"/>
              </a:rPr>
              <a:t>고건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3A3534"/>
              </a:solidFill>
              <a:effectLst/>
              <a:uLnTx/>
              <a:uFillTx/>
              <a:latin typeface="강원교육현옥샘 Medium" panose="02020603020101020101" pitchFamily="18" charset="-127"/>
              <a:ea typeface="강원교육현옥샘 Medium" panose="02020603020101020101" pitchFamily="18" charset="-127"/>
              <a:cs typeface="pretendard regular" panose="02000503000000020004" pitchFamily="2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D64C4495-0E78-9469-F335-CAA30CE8F75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3" t="-1248" r="68731" b="79991"/>
          <a:stretch/>
        </p:blipFill>
        <p:spPr>
          <a:xfrm>
            <a:off x="10260615" y="5371873"/>
            <a:ext cx="2966194" cy="1295400"/>
          </a:xfrm>
          <a:prstGeom prst="rect">
            <a:avLst/>
          </a:prstGeom>
        </p:spPr>
      </p:pic>
      <p:sp>
        <p:nvSpPr>
          <p:cNvPr id="69" name="Object 94">
            <a:extLst>
              <a:ext uri="{FF2B5EF4-FFF2-40B4-BE49-F238E27FC236}">
                <a16:creationId xmlns:a16="http://schemas.microsoft.com/office/drawing/2014/main" id="{E91669C5-7D88-C5C0-5B3A-8CBA8F7AAD33}"/>
              </a:ext>
            </a:extLst>
          </p:cNvPr>
          <p:cNvSpPr txBox="1"/>
          <p:nvPr/>
        </p:nvSpPr>
        <p:spPr>
          <a:xfrm rot="307853">
            <a:off x="11410148" y="5746729"/>
            <a:ext cx="13694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srgbClr val="3A3534"/>
                </a:solidFill>
                <a:effectLst/>
                <a:uLnTx/>
                <a:uFillTx/>
                <a:latin typeface="강원교육현옥샘 Medium" panose="02020603020101020101" pitchFamily="18" charset="-127"/>
                <a:ea typeface="강원교육현옥샘 Medium" panose="02020603020101020101" pitchFamily="18" charset="-127"/>
                <a:cs typeface="pretendard regular" panose="02000503000000020004" pitchFamily="2" charset="-127"/>
              </a:rPr>
              <a:t>김수환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3A3534"/>
              </a:solidFill>
              <a:effectLst/>
              <a:uLnTx/>
              <a:uFillTx/>
              <a:latin typeface="강원교육현옥샘 Medium" panose="02020603020101020101" pitchFamily="18" charset="-127"/>
              <a:ea typeface="강원교육현옥샘 Medium" panose="02020603020101020101" pitchFamily="18" charset="-127"/>
              <a:cs typeface="pretendard regular" panose="02000503000000020004" pitchFamily="2" charset="-127"/>
            </a:endParaRPr>
          </a:p>
        </p:txBody>
      </p:sp>
      <p:sp>
        <p:nvSpPr>
          <p:cNvPr id="75" name="Object 94">
            <a:extLst>
              <a:ext uri="{FF2B5EF4-FFF2-40B4-BE49-F238E27FC236}">
                <a16:creationId xmlns:a16="http://schemas.microsoft.com/office/drawing/2014/main" id="{44028F89-FE35-A769-ADBB-5572C9091C13}"/>
              </a:ext>
            </a:extLst>
          </p:cNvPr>
          <p:cNvSpPr txBox="1"/>
          <p:nvPr/>
        </p:nvSpPr>
        <p:spPr>
          <a:xfrm>
            <a:off x="13627512" y="1753181"/>
            <a:ext cx="2722603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프런트엔드 리더</a:t>
            </a:r>
            <a:endParaRPr lang="en-US" sz="3000">
              <a:solidFill>
                <a:srgbClr val="3A3534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76" name="Object 94">
            <a:extLst>
              <a:ext uri="{FF2B5EF4-FFF2-40B4-BE49-F238E27FC236}">
                <a16:creationId xmlns:a16="http://schemas.microsoft.com/office/drawing/2014/main" id="{864D5711-B71D-390F-9FB4-201C982DDBC0}"/>
              </a:ext>
            </a:extLst>
          </p:cNvPr>
          <p:cNvSpPr txBox="1"/>
          <p:nvPr/>
        </p:nvSpPr>
        <p:spPr>
          <a:xfrm>
            <a:off x="13626263" y="2152590"/>
            <a:ext cx="291535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Front-End Leader</a:t>
            </a:r>
          </a:p>
        </p:txBody>
      </p:sp>
      <p:sp>
        <p:nvSpPr>
          <p:cNvPr id="77" name="Object 94">
            <a:extLst>
              <a:ext uri="{FF2B5EF4-FFF2-40B4-BE49-F238E27FC236}">
                <a16:creationId xmlns:a16="http://schemas.microsoft.com/office/drawing/2014/main" id="{C1A2A804-3566-E30F-30AC-B181A46BFCB8}"/>
              </a:ext>
            </a:extLst>
          </p:cNvPr>
          <p:cNvSpPr txBox="1"/>
          <p:nvPr/>
        </p:nvSpPr>
        <p:spPr>
          <a:xfrm>
            <a:off x="9599281" y="7100046"/>
            <a:ext cx="2803859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UX/UI </a:t>
            </a:r>
            <a:r>
              <a:rPr lang="ko-KR" altLang="en-US" sz="30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리더</a:t>
            </a:r>
            <a:endParaRPr lang="en-US" sz="3000">
              <a:solidFill>
                <a:srgbClr val="3A3534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78" name="Object 94">
            <a:extLst>
              <a:ext uri="{FF2B5EF4-FFF2-40B4-BE49-F238E27FC236}">
                <a16:creationId xmlns:a16="http://schemas.microsoft.com/office/drawing/2014/main" id="{FA3A6A80-C86F-E4A5-A817-8ED4AD1389C8}"/>
              </a:ext>
            </a:extLst>
          </p:cNvPr>
          <p:cNvSpPr txBox="1"/>
          <p:nvPr/>
        </p:nvSpPr>
        <p:spPr>
          <a:xfrm>
            <a:off x="9299682" y="7549274"/>
            <a:ext cx="30838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UX/UI Leader</a:t>
            </a:r>
          </a:p>
        </p:txBody>
      </p:sp>
      <p:grpSp>
        <p:nvGrpSpPr>
          <p:cNvPr id="79" name="그룹 1020">
            <a:extLst>
              <a:ext uri="{FF2B5EF4-FFF2-40B4-BE49-F238E27FC236}">
                <a16:creationId xmlns:a16="http://schemas.microsoft.com/office/drawing/2014/main" id="{9BAC3DD9-225F-9D13-C725-AC5F459CB5D1}"/>
              </a:ext>
            </a:extLst>
          </p:cNvPr>
          <p:cNvGrpSpPr/>
          <p:nvPr/>
        </p:nvGrpSpPr>
        <p:grpSpPr>
          <a:xfrm rot="17354096">
            <a:off x="14519525" y="4038868"/>
            <a:ext cx="1592428" cy="1990535"/>
            <a:chOff x="2109410" y="1150248"/>
            <a:chExt cx="1592428" cy="1990535"/>
          </a:xfrm>
        </p:grpSpPr>
        <p:pic>
          <p:nvPicPr>
            <p:cNvPr id="80" name="Object 69">
              <a:extLst>
                <a:ext uri="{FF2B5EF4-FFF2-40B4-BE49-F238E27FC236}">
                  <a16:creationId xmlns:a16="http://schemas.microsoft.com/office/drawing/2014/main" id="{D3BA60A6-3E85-29AD-F9D5-02F865DB8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80000">
              <a:off x="1313196" y="154981"/>
              <a:ext cx="3184856" cy="3981071"/>
            </a:xfrm>
            <a:prstGeom prst="rect">
              <a:avLst/>
            </a:prstGeom>
          </p:spPr>
        </p:pic>
        <p:pic>
          <p:nvPicPr>
            <p:cNvPr id="81" name="Object 70">
              <a:extLst>
                <a:ext uri="{FF2B5EF4-FFF2-40B4-BE49-F238E27FC236}">
                  <a16:creationId xmlns:a16="http://schemas.microsoft.com/office/drawing/2014/main" id="{38C29352-77A0-D3B2-977F-D94E50D6E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480000">
              <a:off x="2109410" y="1150248"/>
              <a:ext cx="1592428" cy="1990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64862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7">
            <a:extLst>
              <a:ext uri="{FF2B5EF4-FFF2-40B4-BE49-F238E27FC236}">
                <a16:creationId xmlns:a16="http://schemas.microsoft.com/office/drawing/2014/main" id="{5870E75A-20B3-6BF3-66D7-966C91ABDBBF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9646260A-4D6F-7660-C15D-A48864B9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7" name="Object 60">
              <a:extLst>
                <a:ext uri="{FF2B5EF4-FFF2-40B4-BE49-F238E27FC236}">
                  <a16:creationId xmlns:a16="http://schemas.microsoft.com/office/drawing/2014/main" id="{97C99DBE-8329-48FA-9C7C-625F13F7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3824828" y="1857467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2-1장.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758258" y="2697000"/>
            <a:ext cx="50006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</a:t>
            </a:r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 배경</a:t>
            </a:r>
            <a:endParaRPr lang="en-US" sz="5000" kern="0" spc="-300">
              <a:solidFill>
                <a:srgbClr val="3A3534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grpSp>
        <p:nvGrpSpPr>
          <p:cNvPr id="8" name="그룹 1018">
            <a:extLst>
              <a:ext uri="{FF2B5EF4-FFF2-40B4-BE49-F238E27FC236}">
                <a16:creationId xmlns:a16="http://schemas.microsoft.com/office/drawing/2014/main" id="{26123E5C-425A-7C77-9D1F-7050DF707517}"/>
              </a:ext>
            </a:extLst>
          </p:cNvPr>
          <p:cNvGrpSpPr/>
          <p:nvPr/>
        </p:nvGrpSpPr>
        <p:grpSpPr>
          <a:xfrm>
            <a:off x="3511055" y="5371765"/>
            <a:ext cx="3273676" cy="3273676"/>
            <a:chOff x="11266563" y="3506019"/>
            <a:chExt cx="3273676" cy="3273676"/>
          </a:xfrm>
        </p:grpSpPr>
        <p:pic>
          <p:nvPicPr>
            <p:cNvPr id="9" name="Object 63">
              <a:extLst>
                <a:ext uri="{FF2B5EF4-FFF2-40B4-BE49-F238E27FC236}">
                  <a16:creationId xmlns:a16="http://schemas.microsoft.com/office/drawing/2014/main" id="{36B606D2-6901-8D4B-2537-40520475C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-660000">
              <a:off x="11266563" y="3506019"/>
              <a:ext cx="3273676" cy="3273676"/>
            </a:xfrm>
            <a:prstGeom prst="rect">
              <a:avLst/>
            </a:prstGeom>
          </p:spPr>
        </p:pic>
      </p:grpSp>
      <p:sp>
        <p:nvSpPr>
          <p:cNvPr id="13" name="Object 94">
            <a:extLst>
              <a:ext uri="{FF2B5EF4-FFF2-40B4-BE49-F238E27FC236}">
                <a16:creationId xmlns:a16="http://schemas.microsoft.com/office/drawing/2014/main" id="{86CA393B-B381-65D1-8A1D-FD36724F27EE}"/>
              </a:ext>
            </a:extLst>
          </p:cNvPr>
          <p:cNvSpPr txBox="1"/>
          <p:nvPr/>
        </p:nvSpPr>
        <p:spPr>
          <a:xfrm>
            <a:off x="1964488" y="3975437"/>
            <a:ext cx="64008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Q1</a:t>
            </a:r>
            <a:r>
              <a:rPr lang="en-US" altLang="ko-KR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. </a:t>
            </a:r>
            <a:r>
              <a:rPr lang="ko-KR" altLang="en-US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영어를 잘하기 위해서는 </a:t>
            </a:r>
            <a:r>
              <a:rPr lang="ko-KR" altLang="en-US" sz="30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영어로 많이</a:t>
            </a:r>
            <a:endParaRPr lang="en-US" altLang="ko-KR" sz="30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3000">
                <a:solidFill>
                  <a:srgbClr val="FFF6E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Q1.</a:t>
            </a:r>
            <a:r>
              <a:rPr lang="en-US" altLang="ko-KR" sz="30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</a:t>
            </a:r>
            <a:r>
              <a:rPr lang="ko-KR" altLang="en-US" sz="30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말해봐야 한다</a:t>
            </a:r>
            <a:r>
              <a:rPr lang="ko-KR" altLang="en-US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는 사실에 공감하시나요</a:t>
            </a:r>
            <a:r>
              <a:rPr lang="en-US" altLang="ko-KR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?</a:t>
            </a:r>
            <a:endParaRPr lang="en-US" sz="3000">
              <a:solidFill>
                <a:srgbClr val="3A3534"/>
              </a:solidFill>
              <a:latin typeface="pretendard regular" panose="02000503000000020004" pitchFamily="2" charset="-127"/>
              <a:ea typeface="pretendard regular" panose="02000503000000020004" pitchFamily="2" charset="-127"/>
              <a:cs typeface="pretendard regular" panose="02000503000000020004" pitchFamily="2" charset="-127"/>
            </a:endParaRPr>
          </a:p>
        </p:txBody>
      </p:sp>
      <p:sp>
        <p:nvSpPr>
          <p:cNvPr id="14" name="Object 96">
            <a:extLst>
              <a:ext uri="{FF2B5EF4-FFF2-40B4-BE49-F238E27FC236}">
                <a16:creationId xmlns:a16="http://schemas.microsoft.com/office/drawing/2014/main" id="{B7149AD2-9203-D86F-1015-705A8457B22A}"/>
              </a:ext>
            </a:extLst>
          </p:cNvPr>
          <p:cNvSpPr txBox="1"/>
          <p:nvPr/>
        </p:nvSpPr>
        <p:spPr>
          <a:xfrm>
            <a:off x="2623275" y="6180217"/>
            <a:ext cx="5000613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0000" kern="0" spc="-300">
                <a:solidFill>
                  <a:srgbClr val="00A8B3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예</a:t>
            </a:r>
            <a:r>
              <a:rPr lang="en-US" altLang="ko-KR" sz="10000" kern="0" spc="-3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97%</a:t>
            </a:r>
            <a:endParaRPr lang="en-US" sz="10000" kern="0" spc="-300">
              <a:solidFill>
                <a:srgbClr val="00A8B3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15" name="Object 96">
            <a:extLst>
              <a:ext uri="{FF2B5EF4-FFF2-40B4-BE49-F238E27FC236}">
                <a16:creationId xmlns:a16="http://schemas.microsoft.com/office/drawing/2014/main" id="{EA8EF3E7-81F7-381C-6055-B2653D9DCF22}"/>
              </a:ext>
            </a:extLst>
          </p:cNvPr>
          <p:cNvSpPr txBox="1"/>
          <p:nvPr/>
        </p:nvSpPr>
        <p:spPr>
          <a:xfrm>
            <a:off x="5539957" y="5465092"/>
            <a:ext cx="2825332" cy="6309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kern="0" spc="-300">
                <a:solidFill>
                  <a:srgbClr val="838383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아니오</a:t>
            </a:r>
            <a:r>
              <a:rPr lang="en-US" altLang="ko-KR" sz="3500" kern="0" spc="-300">
                <a:solidFill>
                  <a:srgbClr val="83838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   3%</a:t>
            </a:r>
            <a:endParaRPr lang="en-US" sz="3500" kern="0" spc="-300">
              <a:solidFill>
                <a:srgbClr val="838383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sp>
        <p:nvSpPr>
          <p:cNvPr id="20" name="Object 94">
            <a:extLst>
              <a:ext uri="{FF2B5EF4-FFF2-40B4-BE49-F238E27FC236}">
                <a16:creationId xmlns:a16="http://schemas.microsoft.com/office/drawing/2014/main" id="{54D0C088-8294-CC28-248A-EF9F0FF8336F}"/>
              </a:ext>
            </a:extLst>
          </p:cNvPr>
          <p:cNvSpPr txBox="1"/>
          <p:nvPr/>
        </p:nvSpPr>
        <p:spPr>
          <a:xfrm>
            <a:off x="9982199" y="1857467"/>
            <a:ext cx="64008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Q2</a:t>
            </a:r>
            <a:r>
              <a:rPr lang="en-US" altLang="ko-KR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. </a:t>
            </a:r>
            <a:r>
              <a:rPr lang="ko-KR" altLang="en-US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영어를</a:t>
            </a:r>
            <a:r>
              <a:rPr lang="en-US" altLang="ko-KR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 </a:t>
            </a:r>
            <a:r>
              <a:rPr lang="ko-KR" altLang="en-US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공부하면서 </a:t>
            </a:r>
            <a:r>
              <a:rPr lang="ko-KR" altLang="en-US" sz="30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영어로 말을 한</a:t>
            </a:r>
            <a:endParaRPr lang="en-US" altLang="ko-KR" sz="30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  <a:p>
            <a:r>
              <a:rPr lang="en-US" altLang="ko-KR" sz="3000">
                <a:solidFill>
                  <a:srgbClr val="FFF6E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Q2. </a:t>
            </a:r>
            <a:r>
              <a:rPr lang="ko-KR" altLang="en-US" sz="30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시간</a:t>
            </a:r>
            <a:r>
              <a:rPr lang="ko-KR" altLang="en-US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은 얼마나 되시나요</a:t>
            </a:r>
            <a:r>
              <a:rPr lang="en-US" altLang="ko-KR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?</a:t>
            </a:r>
            <a:endParaRPr lang="en-US" sz="3000">
              <a:solidFill>
                <a:srgbClr val="3A3534"/>
              </a:solidFill>
              <a:latin typeface="pretendard regular" panose="02000503000000020004" pitchFamily="2" charset="-127"/>
              <a:ea typeface="pretendard regular" panose="02000503000000020004" pitchFamily="2" charset="-127"/>
              <a:cs typeface="pretendard regular" panose="02000503000000020004" pitchFamily="2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B1A266C-A6CD-1B59-4EE6-16A2EA8D96E8}"/>
              </a:ext>
            </a:extLst>
          </p:cNvPr>
          <p:cNvGrpSpPr/>
          <p:nvPr/>
        </p:nvGrpSpPr>
        <p:grpSpPr>
          <a:xfrm>
            <a:off x="9982199" y="3810327"/>
            <a:ext cx="6303646" cy="4609773"/>
            <a:chOff x="9829799" y="3350151"/>
            <a:chExt cx="6303646" cy="460977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BE5E665-C15F-EF81-3210-41A9BE97ADD6}"/>
                </a:ext>
              </a:extLst>
            </p:cNvPr>
            <p:cNvSpPr/>
            <p:nvPr/>
          </p:nvSpPr>
          <p:spPr>
            <a:xfrm>
              <a:off x="10210750" y="3975437"/>
              <a:ext cx="930030" cy="3131988"/>
            </a:xfrm>
            <a:prstGeom prst="rect">
              <a:avLst/>
            </a:prstGeom>
            <a:solidFill>
              <a:srgbClr val="00A8B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76C6AC9-E9CF-8EC1-F174-6E0E787C8AF1}"/>
                </a:ext>
              </a:extLst>
            </p:cNvPr>
            <p:cNvSpPr/>
            <p:nvPr/>
          </p:nvSpPr>
          <p:spPr>
            <a:xfrm>
              <a:off x="11738940" y="6591300"/>
              <a:ext cx="930030" cy="516125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40D6A7D-7A72-1FBF-1EFB-7438579BE3AB}"/>
                </a:ext>
              </a:extLst>
            </p:cNvPr>
            <p:cNvSpPr/>
            <p:nvPr/>
          </p:nvSpPr>
          <p:spPr>
            <a:xfrm>
              <a:off x="13267130" y="6896102"/>
              <a:ext cx="930030" cy="211323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814EB17-13C6-104C-8FC2-90828CB2FCF7}"/>
                </a:ext>
              </a:extLst>
            </p:cNvPr>
            <p:cNvSpPr/>
            <p:nvPr/>
          </p:nvSpPr>
          <p:spPr>
            <a:xfrm>
              <a:off x="14795321" y="6884225"/>
              <a:ext cx="930030" cy="223200"/>
            </a:xfrm>
            <a:prstGeom prst="rect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bject 96">
              <a:extLst>
                <a:ext uri="{FF2B5EF4-FFF2-40B4-BE49-F238E27FC236}">
                  <a16:creationId xmlns:a16="http://schemas.microsoft.com/office/drawing/2014/main" id="{B41D5FB3-591E-482A-66E3-E8160210C729}"/>
                </a:ext>
              </a:extLst>
            </p:cNvPr>
            <p:cNvSpPr txBox="1"/>
            <p:nvPr/>
          </p:nvSpPr>
          <p:spPr>
            <a:xfrm>
              <a:off x="11678236" y="5960358"/>
              <a:ext cx="1051437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500" kern="0" spc="-300">
                  <a:solidFill>
                    <a:srgbClr val="838383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13%</a:t>
              </a:r>
              <a:endParaRPr lang="en-US" sz="3500" kern="0" spc="-300">
                <a:solidFill>
                  <a:srgbClr val="83838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26" name="Object 96">
              <a:extLst>
                <a:ext uri="{FF2B5EF4-FFF2-40B4-BE49-F238E27FC236}">
                  <a16:creationId xmlns:a16="http://schemas.microsoft.com/office/drawing/2014/main" id="{197851FD-0FFD-EB25-6B05-F8506CB8C151}"/>
                </a:ext>
              </a:extLst>
            </p:cNvPr>
            <p:cNvSpPr txBox="1"/>
            <p:nvPr/>
          </p:nvSpPr>
          <p:spPr>
            <a:xfrm>
              <a:off x="13206426" y="6259433"/>
              <a:ext cx="1051437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500" kern="0" spc="-300">
                  <a:solidFill>
                    <a:srgbClr val="838383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5%</a:t>
              </a:r>
              <a:endParaRPr lang="en-US" sz="3500" kern="0" spc="-300">
                <a:solidFill>
                  <a:srgbClr val="83838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27" name="Object 96">
              <a:extLst>
                <a:ext uri="{FF2B5EF4-FFF2-40B4-BE49-F238E27FC236}">
                  <a16:creationId xmlns:a16="http://schemas.microsoft.com/office/drawing/2014/main" id="{0E1B71D0-F0EB-A8B1-90E7-5241105B6F8A}"/>
                </a:ext>
              </a:extLst>
            </p:cNvPr>
            <p:cNvSpPr txBox="1"/>
            <p:nvPr/>
          </p:nvSpPr>
          <p:spPr>
            <a:xfrm>
              <a:off x="14734616" y="6246475"/>
              <a:ext cx="1051437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500" kern="0" spc="-300">
                  <a:solidFill>
                    <a:srgbClr val="838383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6%</a:t>
              </a:r>
              <a:endParaRPr lang="en-US" sz="3500" kern="0" spc="-300">
                <a:solidFill>
                  <a:srgbClr val="83838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28" name="Object 96">
              <a:extLst>
                <a:ext uri="{FF2B5EF4-FFF2-40B4-BE49-F238E27FC236}">
                  <a16:creationId xmlns:a16="http://schemas.microsoft.com/office/drawing/2014/main" id="{E22609D1-8929-F4D0-8A14-C95BCD4042BA}"/>
                </a:ext>
              </a:extLst>
            </p:cNvPr>
            <p:cNvSpPr txBox="1"/>
            <p:nvPr/>
          </p:nvSpPr>
          <p:spPr>
            <a:xfrm>
              <a:off x="10068234" y="3350151"/>
              <a:ext cx="1215061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500" kern="0" spc="-300">
                  <a:solidFill>
                    <a:srgbClr val="00A8B3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76%</a:t>
              </a:r>
              <a:endParaRPr lang="en-US" sz="3500" kern="0" spc="-3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9A9D04E1-549C-6ACF-85E8-1BA5E064083A}"/>
                </a:ext>
              </a:extLst>
            </p:cNvPr>
            <p:cNvCxnSpPr>
              <a:cxnSpLocks/>
            </p:cNvCxnSpPr>
            <p:nvPr/>
          </p:nvCxnSpPr>
          <p:spPr>
            <a:xfrm>
              <a:off x="9829799" y="7107425"/>
              <a:ext cx="6303646" cy="0"/>
            </a:xfrm>
            <a:prstGeom prst="line">
              <a:avLst/>
            </a:prstGeom>
            <a:ln w="12700">
              <a:solidFill>
                <a:srgbClr val="00A8B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bject 94">
              <a:extLst>
                <a:ext uri="{FF2B5EF4-FFF2-40B4-BE49-F238E27FC236}">
                  <a16:creationId xmlns:a16="http://schemas.microsoft.com/office/drawing/2014/main" id="{640EBE9A-639A-07B0-14B8-E75CF36F26A4}"/>
                </a:ext>
              </a:extLst>
            </p:cNvPr>
            <p:cNvSpPr txBox="1"/>
            <p:nvPr/>
          </p:nvSpPr>
          <p:spPr>
            <a:xfrm>
              <a:off x="9967949" y="7252038"/>
              <a:ext cx="1415630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하루 </a:t>
              </a:r>
              <a:r>
                <a:rPr lang="en-US" altLang="ko-KR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10</a:t>
              </a:r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분</a:t>
              </a:r>
              <a:endParaRPr lang="en-US" altLang="ko-KR" sz="2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  <a:p>
              <a:pPr algn="ctr"/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미만</a:t>
              </a:r>
              <a:endParaRPr lang="en-US" sz="2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32" name="Object 94">
              <a:extLst>
                <a:ext uri="{FF2B5EF4-FFF2-40B4-BE49-F238E27FC236}">
                  <a16:creationId xmlns:a16="http://schemas.microsoft.com/office/drawing/2014/main" id="{6EBD11D7-04CE-BF8A-CD09-39C9768723E5}"/>
                </a:ext>
              </a:extLst>
            </p:cNvPr>
            <p:cNvSpPr txBox="1"/>
            <p:nvPr/>
          </p:nvSpPr>
          <p:spPr>
            <a:xfrm>
              <a:off x="11496139" y="7246895"/>
              <a:ext cx="1415630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하루 </a:t>
              </a:r>
              <a:r>
                <a:rPr lang="en-US" altLang="ko-KR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10</a:t>
              </a:r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분</a:t>
              </a:r>
              <a:endParaRPr lang="en-US" altLang="ko-KR" sz="2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  <a:p>
              <a:pPr algn="ctr"/>
              <a:r>
                <a:rPr 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~</a:t>
              </a:r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 </a:t>
              </a:r>
              <a:r>
                <a:rPr lang="en-US" altLang="ko-KR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30</a:t>
              </a:r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분</a:t>
              </a:r>
              <a:endParaRPr lang="en-US" sz="2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33" name="Object 94">
              <a:extLst>
                <a:ext uri="{FF2B5EF4-FFF2-40B4-BE49-F238E27FC236}">
                  <a16:creationId xmlns:a16="http://schemas.microsoft.com/office/drawing/2014/main" id="{7E2EEAA1-58FA-A72B-C00D-13EB3A302475}"/>
                </a:ext>
              </a:extLst>
            </p:cNvPr>
            <p:cNvSpPr txBox="1"/>
            <p:nvPr/>
          </p:nvSpPr>
          <p:spPr>
            <a:xfrm>
              <a:off x="13024329" y="7246895"/>
              <a:ext cx="1415630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하루 </a:t>
              </a:r>
              <a:r>
                <a:rPr lang="en-US" altLang="ko-KR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30</a:t>
              </a:r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분</a:t>
              </a:r>
              <a:endParaRPr lang="en-US" altLang="ko-KR" sz="2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  <a:p>
              <a:pPr algn="ctr"/>
              <a:r>
                <a:rPr 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~</a:t>
              </a:r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 </a:t>
              </a:r>
              <a:r>
                <a:rPr lang="en-US" altLang="ko-KR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1</a:t>
              </a:r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시간</a:t>
              </a:r>
              <a:endParaRPr lang="en-US" sz="2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34" name="Object 94">
              <a:extLst>
                <a:ext uri="{FF2B5EF4-FFF2-40B4-BE49-F238E27FC236}">
                  <a16:creationId xmlns:a16="http://schemas.microsoft.com/office/drawing/2014/main" id="{0C547D38-52BF-7339-2D4C-B6C365977166}"/>
                </a:ext>
              </a:extLst>
            </p:cNvPr>
            <p:cNvSpPr txBox="1"/>
            <p:nvPr/>
          </p:nvSpPr>
          <p:spPr>
            <a:xfrm>
              <a:off x="14552519" y="7246895"/>
              <a:ext cx="1415630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하루 </a:t>
              </a:r>
              <a:r>
                <a:rPr lang="en-US" altLang="ko-KR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1</a:t>
              </a:r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시간</a:t>
              </a:r>
              <a:endParaRPr lang="en-US" altLang="ko-KR" sz="2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  <a:p>
              <a:pPr algn="ctr"/>
              <a:r>
                <a:rPr lang="ko-KR" altLang="en-US" sz="20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이상</a:t>
              </a:r>
              <a:endParaRPr lang="en-US" sz="2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</p:grpSp>
      <p:grpSp>
        <p:nvGrpSpPr>
          <p:cNvPr id="38" name="그룹 1020">
            <a:extLst>
              <a:ext uri="{FF2B5EF4-FFF2-40B4-BE49-F238E27FC236}">
                <a16:creationId xmlns:a16="http://schemas.microsoft.com/office/drawing/2014/main" id="{2CC583EB-26E7-FF68-71FE-8EC394F0CA87}"/>
              </a:ext>
            </a:extLst>
          </p:cNvPr>
          <p:cNvGrpSpPr/>
          <p:nvPr/>
        </p:nvGrpSpPr>
        <p:grpSpPr>
          <a:xfrm rot="1543529">
            <a:off x="12710552" y="4420653"/>
            <a:ext cx="1698918" cy="1749273"/>
            <a:chOff x="3063466" y="2184384"/>
            <a:chExt cx="1698918" cy="1749273"/>
          </a:xfrm>
        </p:grpSpPr>
        <p:pic>
          <p:nvPicPr>
            <p:cNvPr id="39" name="Object 70">
              <a:extLst>
                <a:ext uri="{FF2B5EF4-FFF2-40B4-BE49-F238E27FC236}">
                  <a16:creationId xmlns:a16="http://schemas.microsoft.com/office/drawing/2014/main" id="{29AD1A18-F70A-66D4-CBEE-31F712619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63466" y="2184384"/>
              <a:ext cx="1698918" cy="1749273"/>
            </a:xfrm>
            <a:prstGeom prst="rect">
              <a:avLst/>
            </a:prstGeom>
          </p:spPr>
        </p:pic>
      </p:grpSp>
      <p:grpSp>
        <p:nvGrpSpPr>
          <p:cNvPr id="40" name="그룹 1016">
            <a:extLst>
              <a:ext uri="{FF2B5EF4-FFF2-40B4-BE49-F238E27FC236}">
                <a16:creationId xmlns:a16="http://schemas.microsoft.com/office/drawing/2014/main" id="{655CF044-F915-161C-980D-4A046AFDED3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41" name="Object 55">
              <a:extLst>
                <a:ext uri="{FF2B5EF4-FFF2-40B4-BE49-F238E27FC236}">
                  <a16:creationId xmlns:a16="http://schemas.microsoft.com/office/drawing/2014/main" id="{69A56235-6572-91D9-EBB5-F61BF3361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69" name="Object 56">
              <a:extLst>
                <a:ext uri="{FF2B5EF4-FFF2-40B4-BE49-F238E27FC236}">
                  <a16:creationId xmlns:a16="http://schemas.microsoft.com/office/drawing/2014/main" id="{0A34099D-29AC-7E03-6DD1-2F444203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71" name="그룹 1017">
            <a:extLst>
              <a:ext uri="{FF2B5EF4-FFF2-40B4-BE49-F238E27FC236}">
                <a16:creationId xmlns:a16="http://schemas.microsoft.com/office/drawing/2014/main" id="{9CE02278-32A7-F01C-76C0-9D6E755AE5A7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72" name="Object 59">
              <a:extLst>
                <a:ext uri="{FF2B5EF4-FFF2-40B4-BE49-F238E27FC236}">
                  <a16:creationId xmlns:a16="http://schemas.microsoft.com/office/drawing/2014/main" id="{45EABD4D-8880-6ED4-2C01-8E58EE60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73" name="Object 60">
              <a:extLst>
                <a:ext uri="{FF2B5EF4-FFF2-40B4-BE49-F238E27FC236}">
                  <a16:creationId xmlns:a16="http://schemas.microsoft.com/office/drawing/2014/main" id="{85F9ABD2-3293-D37B-3022-DBC10CE8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76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7">
            <a:extLst>
              <a:ext uri="{FF2B5EF4-FFF2-40B4-BE49-F238E27FC236}">
                <a16:creationId xmlns:a16="http://schemas.microsoft.com/office/drawing/2014/main" id="{5870E75A-20B3-6BF3-66D7-966C91ABDBBF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9646260A-4D6F-7660-C15D-A48864B9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7" name="Object 60">
              <a:extLst>
                <a:ext uri="{FF2B5EF4-FFF2-40B4-BE49-F238E27FC236}">
                  <a16:creationId xmlns:a16="http://schemas.microsoft.com/office/drawing/2014/main" id="{97C99DBE-8329-48FA-9C7C-625F13F7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sp>
        <p:nvSpPr>
          <p:cNvPr id="13" name="Object 94">
            <a:extLst>
              <a:ext uri="{FF2B5EF4-FFF2-40B4-BE49-F238E27FC236}">
                <a16:creationId xmlns:a16="http://schemas.microsoft.com/office/drawing/2014/main" id="{86CA393B-B381-65D1-8A1D-FD36724F27EE}"/>
              </a:ext>
            </a:extLst>
          </p:cNvPr>
          <p:cNvSpPr txBox="1"/>
          <p:nvPr/>
        </p:nvSpPr>
        <p:spPr>
          <a:xfrm>
            <a:off x="2331109" y="1776867"/>
            <a:ext cx="602849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Q3</a:t>
            </a:r>
            <a:r>
              <a:rPr lang="en-US" altLang="ko-KR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. </a:t>
            </a:r>
            <a:r>
              <a:rPr lang="ko-KR" altLang="en-US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영어로 말해본 시간이 적었다면</a:t>
            </a:r>
            <a:r>
              <a:rPr lang="en-US" altLang="ko-KR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,</a:t>
            </a:r>
          </a:p>
          <a:p>
            <a:r>
              <a:rPr lang="en-US" altLang="ko-KR" sz="3000">
                <a:solidFill>
                  <a:srgbClr val="FEF5EB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Q3</a:t>
            </a:r>
            <a:r>
              <a:rPr lang="en-US" altLang="ko-KR" sz="3000">
                <a:solidFill>
                  <a:srgbClr val="FEF5EB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. </a:t>
            </a:r>
            <a:r>
              <a:rPr lang="ko-KR" altLang="en-US" sz="30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가장 큰 이유</a:t>
            </a:r>
            <a:r>
              <a:rPr lang="ko-KR" altLang="en-US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가 무엇이라고</a:t>
            </a:r>
            <a:endParaRPr lang="en-US" altLang="ko-KR" sz="3000">
              <a:solidFill>
                <a:srgbClr val="3A3534"/>
              </a:solidFill>
              <a:latin typeface="pretendard regular" panose="02000503000000020004" pitchFamily="2" charset="-127"/>
              <a:ea typeface="pretendard regular" panose="02000503000000020004" pitchFamily="2" charset="-127"/>
              <a:cs typeface="pretendard regular" panose="02000503000000020004" pitchFamily="2" charset="-127"/>
            </a:endParaRPr>
          </a:p>
          <a:p>
            <a:r>
              <a:rPr lang="en-US" altLang="ko-KR" sz="3000">
                <a:solidFill>
                  <a:srgbClr val="FEF5EB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Q3</a:t>
            </a:r>
            <a:r>
              <a:rPr lang="en-US" altLang="ko-KR" sz="3000">
                <a:solidFill>
                  <a:srgbClr val="FEF5EB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. </a:t>
            </a:r>
            <a:r>
              <a:rPr lang="ko-KR" altLang="en-US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생각하시나요</a:t>
            </a:r>
            <a:r>
              <a:rPr lang="en-US" altLang="ko-KR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?</a:t>
            </a:r>
            <a:endParaRPr lang="en-US" sz="3000">
              <a:solidFill>
                <a:srgbClr val="3A3534"/>
              </a:solidFill>
              <a:latin typeface="pretendard regular" panose="02000503000000020004" pitchFamily="2" charset="-127"/>
              <a:ea typeface="pretendard regular" panose="02000503000000020004" pitchFamily="2" charset="-127"/>
              <a:cs typeface="pretendard regular" panose="02000503000000020004" pitchFamily="2" charset="-127"/>
            </a:endParaRPr>
          </a:p>
        </p:txBody>
      </p:sp>
      <p:sp>
        <p:nvSpPr>
          <p:cNvPr id="20" name="Object 94">
            <a:extLst>
              <a:ext uri="{FF2B5EF4-FFF2-40B4-BE49-F238E27FC236}">
                <a16:creationId xmlns:a16="http://schemas.microsoft.com/office/drawing/2014/main" id="{54D0C088-8294-CC28-248A-EF9F0FF8336F}"/>
              </a:ext>
            </a:extLst>
          </p:cNvPr>
          <p:cNvSpPr txBox="1"/>
          <p:nvPr/>
        </p:nvSpPr>
        <p:spPr>
          <a:xfrm>
            <a:off x="9982199" y="1776867"/>
            <a:ext cx="64008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0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Q4</a:t>
            </a:r>
            <a:r>
              <a:rPr lang="en-US" altLang="ko-KR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. </a:t>
            </a:r>
            <a:r>
              <a:rPr lang="ko-KR" altLang="en-US" sz="30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어떤 방법</a:t>
            </a:r>
            <a:r>
              <a:rPr lang="ko-KR" altLang="en-US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으로 영어를 공부하는 것이</a:t>
            </a:r>
            <a:endParaRPr lang="en-US" altLang="ko-KR" sz="3000">
              <a:solidFill>
                <a:srgbClr val="3A3534"/>
              </a:solidFill>
              <a:latin typeface="pretendard regular" panose="02000503000000020004" pitchFamily="2" charset="-127"/>
              <a:ea typeface="pretendard regular" panose="02000503000000020004" pitchFamily="2" charset="-127"/>
              <a:cs typeface="pretendard regular" panose="02000503000000020004" pitchFamily="2" charset="-127"/>
            </a:endParaRPr>
          </a:p>
          <a:p>
            <a:r>
              <a:rPr lang="en-US" altLang="ko-KR" sz="3000">
                <a:solidFill>
                  <a:srgbClr val="FFF6EC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Q4</a:t>
            </a:r>
            <a:r>
              <a:rPr lang="en-US" altLang="ko-KR" sz="3000">
                <a:solidFill>
                  <a:srgbClr val="FFF6EC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. </a:t>
            </a:r>
            <a:r>
              <a:rPr lang="ko-KR" altLang="en-US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좋다고 생각하시나요</a:t>
            </a:r>
            <a:r>
              <a:rPr lang="en-US" altLang="ko-KR" sz="30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? </a:t>
            </a:r>
            <a:r>
              <a:rPr lang="en-US" altLang="ko-KR" sz="25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(</a:t>
            </a:r>
            <a:r>
              <a:rPr lang="ko-KR" altLang="en-US" sz="25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복수선택</a:t>
            </a:r>
            <a:r>
              <a:rPr lang="en-US" altLang="ko-KR" sz="25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)</a:t>
            </a:r>
            <a:endParaRPr lang="en-US" sz="2500">
              <a:solidFill>
                <a:srgbClr val="3A3534"/>
              </a:solidFill>
              <a:latin typeface="pretendard regular" panose="02000503000000020004" pitchFamily="2" charset="-127"/>
              <a:ea typeface="pretendard regular" panose="02000503000000020004" pitchFamily="2" charset="-127"/>
              <a:cs typeface="pretendard regular" panose="02000503000000020004" pitchFamily="2" charset="-127"/>
            </a:endParaRPr>
          </a:p>
        </p:txBody>
      </p:sp>
      <p:grpSp>
        <p:nvGrpSpPr>
          <p:cNvPr id="40" name="그룹 1016">
            <a:extLst>
              <a:ext uri="{FF2B5EF4-FFF2-40B4-BE49-F238E27FC236}">
                <a16:creationId xmlns:a16="http://schemas.microsoft.com/office/drawing/2014/main" id="{655CF044-F915-161C-980D-4A046AFDED3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41" name="Object 55">
              <a:extLst>
                <a:ext uri="{FF2B5EF4-FFF2-40B4-BE49-F238E27FC236}">
                  <a16:creationId xmlns:a16="http://schemas.microsoft.com/office/drawing/2014/main" id="{69A56235-6572-91D9-EBB5-F61BF3361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69" name="Object 56">
              <a:extLst>
                <a:ext uri="{FF2B5EF4-FFF2-40B4-BE49-F238E27FC236}">
                  <a16:creationId xmlns:a16="http://schemas.microsoft.com/office/drawing/2014/main" id="{0A34099D-29AC-7E03-6DD1-2F444203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71" name="그룹 1017">
            <a:extLst>
              <a:ext uri="{FF2B5EF4-FFF2-40B4-BE49-F238E27FC236}">
                <a16:creationId xmlns:a16="http://schemas.microsoft.com/office/drawing/2014/main" id="{9CE02278-32A7-F01C-76C0-9D6E755AE5A7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72" name="Object 59">
              <a:extLst>
                <a:ext uri="{FF2B5EF4-FFF2-40B4-BE49-F238E27FC236}">
                  <a16:creationId xmlns:a16="http://schemas.microsoft.com/office/drawing/2014/main" id="{45EABD4D-8880-6ED4-2C01-8E58EE60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73" name="Object 60">
              <a:extLst>
                <a:ext uri="{FF2B5EF4-FFF2-40B4-BE49-F238E27FC236}">
                  <a16:creationId xmlns:a16="http://schemas.microsoft.com/office/drawing/2014/main" id="{85F9ABD2-3293-D37B-3022-DBC10CE8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AEA91B3-002F-15BA-5733-2E6AFAE27AFC}"/>
              </a:ext>
            </a:extLst>
          </p:cNvPr>
          <p:cNvGrpSpPr/>
          <p:nvPr/>
        </p:nvGrpSpPr>
        <p:grpSpPr>
          <a:xfrm>
            <a:off x="1676400" y="4028948"/>
            <a:ext cx="6528366" cy="4238752"/>
            <a:chOff x="1676400" y="4028948"/>
            <a:chExt cx="6528366" cy="4238752"/>
          </a:xfrm>
        </p:grpSpPr>
        <p:sp>
          <p:nvSpPr>
            <p:cNvPr id="14" name="Object 96">
              <a:extLst>
                <a:ext uri="{FF2B5EF4-FFF2-40B4-BE49-F238E27FC236}">
                  <a16:creationId xmlns:a16="http://schemas.microsoft.com/office/drawing/2014/main" id="{B7149AD2-9203-D86F-1015-705A8457B22A}"/>
                </a:ext>
              </a:extLst>
            </p:cNvPr>
            <p:cNvSpPr txBox="1"/>
            <p:nvPr/>
          </p:nvSpPr>
          <p:spPr>
            <a:xfrm>
              <a:off x="6405952" y="4028948"/>
              <a:ext cx="1798814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5000" kern="0" spc="-300">
                  <a:solidFill>
                    <a:srgbClr val="00A8B3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56%</a:t>
              </a:r>
              <a:endParaRPr lang="en-US" sz="5000" kern="0" spc="-3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12" name="Object 96">
              <a:extLst>
                <a:ext uri="{FF2B5EF4-FFF2-40B4-BE49-F238E27FC236}">
                  <a16:creationId xmlns:a16="http://schemas.microsoft.com/office/drawing/2014/main" id="{DB788253-0E97-70CB-3FD2-9626E9478EA6}"/>
                </a:ext>
              </a:extLst>
            </p:cNvPr>
            <p:cNvSpPr txBox="1"/>
            <p:nvPr/>
          </p:nvSpPr>
          <p:spPr>
            <a:xfrm>
              <a:off x="6405952" y="5154607"/>
              <a:ext cx="1798814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5000" kern="0" spc="-300">
                  <a:solidFill>
                    <a:srgbClr val="00A8B3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18%</a:t>
              </a:r>
              <a:endParaRPr lang="en-US" sz="5000" kern="0" spc="-3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16" name="Object 96">
              <a:extLst>
                <a:ext uri="{FF2B5EF4-FFF2-40B4-BE49-F238E27FC236}">
                  <a16:creationId xmlns:a16="http://schemas.microsoft.com/office/drawing/2014/main" id="{D8060C22-0799-7E2B-56CA-1FD93BC39F6F}"/>
                </a:ext>
              </a:extLst>
            </p:cNvPr>
            <p:cNvSpPr txBox="1"/>
            <p:nvPr/>
          </p:nvSpPr>
          <p:spPr>
            <a:xfrm>
              <a:off x="6405952" y="6280266"/>
              <a:ext cx="1798814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5000" kern="0" spc="-300">
                  <a:solidFill>
                    <a:srgbClr val="00A8B3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16%</a:t>
              </a:r>
              <a:endParaRPr lang="en-US" sz="5000" kern="0" spc="-3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17" name="Object 96">
              <a:extLst>
                <a:ext uri="{FF2B5EF4-FFF2-40B4-BE49-F238E27FC236}">
                  <a16:creationId xmlns:a16="http://schemas.microsoft.com/office/drawing/2014/main" id="{BCBC4EBC-F65F-E5B5-7D63-C767D72957FA}"/>
                </a:ext>
              </a:extLst>
            </p:cNvPr>
            <p:cNvSpPr txBox="1"/>
            <p:nvPr/>
          </p:nvSpPr>
          <p:spPr>
            <a:xfrm>
              <a:off x="6405952" y="7405926"/>
              <a:ext cx="1798814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5000" kern="0" spc="-300">
                  <a:solidFill>
                    <a:srgbClr val="00A8B3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10%</a:t>
              </a:r>
              <a:endParaRPr lang="en-US" sz="5000" kern="0" spc="-3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18" name="Object 94">
              <a:extLst>
                <a:ext uri="{FF2B5EF4-FFF2-40B4-BE49-F238E27FC236}">
                  <a16:creationId xmlns:a16="http://schemas.microsoft.com/office/drawing/2014/main" id="{76CF2237-89FC-09F7-0CC8-01B524C19BBC}"/>
                </a:ext>
              </a:extLst>
            </p:cNvPr>
            <p:cNvSpPr txBox="1"/>
            <p:nvPr/>
          </p:nvSpPr>
          <p:spPr>
            <a:xfrm>
              <a:off x="2181996" y="4210932"/>
              <a:ext cx="4223956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영어로 말을 해볼 기회가 없어서</a:t>
              </a:r>
              <a:endParaRPr lang="en-US" sz="2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19" name="Object 94">
              <a:extLst>
                <a:ext uri="{FF2B5EF4-FFF2-40B4-BE49-F238E27FC236}">
                  <a16:creationId xmlns:a16="http://schemas.microsoft.com/office/drawing/2014/main" id="{378ADB7C-4ACF-C0A2-8575-7ED6E9F3BCCA}"/>
                </a:ext>
              </a:extLst>
            </p:cNvPr>
            <p:cNvSpPr txBox="1"/>
            <p:nvPr/>
          </p:nvSpPr>
          <p:spPr>
            <a:xfrm>
              <a:off x="2181996" y="5339339"/>
              <a:ext cx="4223956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문법</a:t>
              </a:r>
              <a:r>
                <a:rPr lang="en-US" altLang="ko-KR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, </a:t>
              </a:r>
              <a:r>
                <a:rPr lang="ko-KR" altLang="en-US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암기 위주로 공부를 해서</a:t>
              </a:r>
              <a:endParaRPr lang="en-US" sz="2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29" name="Object 94">
              <a:extLst>
                <a:ext uri="{FF2B5EF4-FFF2-40B4-BE49-F238E27FC236}">
                  <a16:creationId xmlns:a16="http://schemas.microsoft.com/office/drawing/2014/main" id="{5DE3FD8C-A4E0-530A-FCE2-A874821BB05F}"/>
                </a:ext>
              </a:extLst>
            </p:cNvPr>
            <p:cNvSpPr txBox="1"/>
            <p:nvPr/>
          </p:nvSpPr>
          <p:spPr>
            <a:xfrm>
              <a:off x="1676400" y="6467746"/>
              <a:ext cx="4729552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성적과 점수를 위해 영어를 공부해서</a:t>
              </a:r>
              <a:endParaRPr lang="en-US" sz="2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36" name="Object 94">
              <a:extLst>
                <a:ext uri="{FF2B5EF4-FFF2-40B4-BE49-F238E27FC236}">
                  <a16:creationId xmlns:a16="http://schemas.microsoft.com/office/drawing/2014/main" id="{5CAEE7F0-F53B-A871-587A-AFEEE621ECC2}"/>
                </a:ext>
              </a:extLst>
            </p:cNvPr>
            <p:cNvSpPr txBox="1"/>
            <p:nvPr/>
          </p:nvSpPr>
          <p:spPr>
            <a:xfrm>
              <a:off x="1676400" y="7596153"/>
              <a:ext cx="4729552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영어로 말을 하는 것이 중요한지 몰라서</a:t>
              </a:r>
              <a:endParaRPr lang="en-US" sz="2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</p:grpSp>
      <p:grpSp>
        <p:nvGrpSpPr>
          <p:cNvPr id="37" name="그룹 1021">
            <a:extLst>
              <a:ext uri="{FF2B5EF4-FFF2-40B4-BE49-F238E27FC236}">
                <a16:creationId xmlns:a16="http://schemas.microsoft.com/office/drawing/2014/main" id="{F178856F-3713-DFDD-9A50-9ACCDE7CE4F4}"/>
              </a:ext>
            </a:extLst>
          </p:cNvPr>
          <p:cNvGrpSpPr/>
          <p:nvPr/>
        </p:nvGrpSpPr>
        <p:grpSpPr>
          <a:xfrm rot="2954697">
            <a:off x="7567068" y="1767988"/>
            <a:ext cx="1585068" cy="1981335"/>
            <a:chOff x="9912523" y="6393992"/>
            <a:chExt cx="1585068" cy="1981335"/>
          </a:xfrm>
        </p:grpSpPr>
        <p:pic>
          <p:nvPicPr>
            <p:cNvPr id="42" name="Object 73">
              <a:extLst>
                <a:ext uri="{FF2B5EF4-FFF2-40B4-BE49-F238E27FC236}">
                  <a16:creationId xmlns:a16="http://schemas.microsoft.com/office/drawing/2014/main" id="{C58B808F-3C01-0865-CDEE-EBBE94E80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60000">
              <a:off x="9119990" y="5403325"/>
              <a:ext cx="3170135" cy="3962669"/>
            </a:xfrm>
            <a:prstGeom prst="rect">
              <a:avLst/>
            </a:prstGeom>
          </p:spPr>
        </p:pic>
        <p:pic>
          <p:nvPicPr>
            <p:cNvPr id="43" name="Object 74">
              <a:extLst>
                <a:ext uri="{FF2B5EF4-FFF2-40B4-BE49-F238E27FC236}">
                  <a16:creationId xmlns:a16="http://schemas.microsoft.com/office/drawing/2014/main" id="{BDFB3396-4BA2-2C37-FE36-29C0FFF5D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9912523" y="6393992"/>
              <a:ext cx="1585068" cy="1981335"/>
            </a:xfrm>
            <a:prstGeom prst="rect">
              <a:avLst/>
            </a:prstGeom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A784A83-F23D-BC4B-091C-0A08D0490BE2}"/>
              </a:ext>
            </a:extLst>
          </p:cNvPr>
          <p:cNvGrpSpPr/>
          <p:nvPr/>
        </p:nvGrpSpPr>
        <p:grpSpPr>
          <a:xfrm>
            <a:off x="10112196" y="3489451"/>
            <a:ext cx="6522478" cy="4930649"/>
            <a:chOff x="10112196" y="3489451"/>
            <a:chExt cx="6522478" cy="493064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D314C14-ABC8-7CDC-F137-DB34605D9722}"/>
                </a:ext>
              </a:extLst>
            </p:cNvPr>
            <p:cNvSpPr/>
            <p:nvPr/>
          </p:nvSpPr>
          <p:spPr>
            <a:xfrm>
              <a:off x="10112196" y="3603917"/>
              <a:ext cx="3844405" cy="3844405"/>
            </a:xfrm>
            <a:prstGeom prst="ellipse">
              <a:avLst/>
            </a:prstGeom>
            <a:solidFill>
              <a:srgbClr val="00A8B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Object 96">
              <a:extLst>
                <a:ext uri="{FF2B5EF4-FFF2-40B4-BE49-F238E27FC236}">
                  <a16:creationId xmlns:a16="http://schemas.microsoft.com/office/drawing/2014/main" id="{783DE679-9BAD-8D50-85CC-8C00C18EFE1F}"/>
                </a:ext>
              </a:extLst>
            </p:cNvPr>
            <p:cNvSpPr txBox="1"/>
            <p:nvPr/>
          </p:nvSpPr>
          <p:spPr>
            <a:xfrm>
              <a:off x="10648958" y="5566752"/>
              <a:ext cx="2832025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6000" kern="0" spc="-300">
                  <a:solidFill>
                    <a:schemeClr val="bg1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65%</a:t>
              </a:r>
              <a:endParaRPr lang="en-US" sz="6000" kern="0" spc="-30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50" name="Object 94">
              <a:extLst>
                <a:ext uri="{FF2B5EF4-FFF2-40B4-BE49-F238E27FC236}">
                  <a16:creationId xmlns:a16="http://schemas.microsoft.com/office/drawing/2014/main" id="{51879F5C-926E-E82F-B293-0CEA8E134430}"/>
                </a:ext>
              </a:extLst>
            </p:cNvPr>
            <p:cNvSpPr txBox="1"/>
            <p:nvPr/>
          </p:nvSpPr>
          <p:spPr>
            <a:xfrm>
              <a:off x="10400017" y="4717218"/>
              <a:ext cx="3206965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500" spc="-15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다양한 현지 원어민들과</a:t>
              </a:r>
              <a:endParaRPr lang="en-US" altLang="ko-KR" sz="2500" spc="-15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  <a:p>
              <a:pPr algn="ctr"/>
              <a:r>
                <a:rPr lang="ko-KR" altLang="en-US" sz="2500" spc="-15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대화하며 듣고 따라 말하기</a:t>
              </a:r>
              <a:endParaRPr lang="en-US" sz="2500" spc="-15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endParaRPr>
            </a:p>
          </p:txBody>
        </p:sp>
        <p:sp>
          <p:nvSpPr>
            <p:cNvPr id="51" name="Object 94">
              <a:extLst>
                <a:ext uri="{FF2B5EF4-FFF2-40B4-BE49-F238E27FC236}">
                  <a16:creationId xmlns:a16="http://schemas.microsoft.com/office/drawing/2014/main" id="{03CA6D5E-976B-339A-8B71-2AE940B655C5}"/>
                </a:ext>
              </a:extLst>
            </p:cNvPr>
            <p:cNvSpPr txBox="1"/>
            <p:nvPr/>
          </p:nvSpPr>
          <p:spPr>
            <a:xfrm>
              <a:off x="13836485" y="3592854"/>
              <a:ext cx="2436871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원어민 선생님에게</a:t>
              </a:r>
              <a:endParaRPr lang="en-US" altLang="ko-KR" sz="2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  <a:p>
              <a:r>
                <a:rPr lang="ko-KR" altLang="en-US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배우기</a:t>
              </a:r>
              <a:endParaRPr lang="en-US" sz="2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539394D-3FF3-A2F5-99E5-D1E65A8C902A}"/>
                </a:ext>
              </a:extLst>
            </p:cNvPr>
            <p:cNvSpPr/>
            <p:nvPr/>
          </p:nvSpPr>
          <p:spPr>
            <a:xfrm>
              <a:off x="12657831" y="3489451"/>
              <a:ext cx="1068581" cy="1068581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Object 96">
              <a:extLst>
                <a:ext uri="{FF2B5EF4-FFF2-40B4-BE49-F238E27FC236}">
                  <a16:creationId xmlns:a16="http://schemas.microsoft.com/office/drawing/2014/main" id="{379613C4-7829-8F0D-8E2D-7AFE56CEE3D9}"/>
                </a:ext>
              </a:extLst>
            </p:cNvPr>
            <p:cNvSpPr txBox="1"/>
            <p:nvPr/>
          </p:nvSpPr>
          <p:spPr>
            <a:xfrm>
              <a:off x="12573000" y="3776469"/>
              <a:ext cx="122686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000" kern="0" spc="-300">
                  <a:solidFill>
                    <a:schemeClr val="bg1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32%</a:t>
              </a:r>
              <a:endParaRPr lang="en-US" sz="3000" kern="0" spc="-30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54" name="Object 94">
              <a:extLst>
                <a:ext uri="{FF2B5EF4-FFF2-40B4-BE49-F238E27FC236}">
                  <a16:creationId xmlns:a16="http://schemas.microsoft.com/office/drawing/2014/main" id="{AFE466DE-FF2D-CF08-EA93-472FAFA2F373}"/>
                </a:ext>
              </a:extLst>
            </p:cNvPr>
            <p:cNvSpPr txBox="1"/>
            <p:nvPr/>
          </p:nvSpPr>
          <p:spPr>
            <a:xfrm>
              <a:off x="14197803" y="6103254"/>
              <a:ext cx="2436871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강의를 통한</a:t>
              </a:r>
              <a:br>
                <a:rPr lang="en-US" altLang="ko-KR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</a:br>
              <a:r>
                <a:rPr lang="ko-KR" altLang="en-US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영어 이론</a:t>
              </a:r>
              <a:endParaRPr lang="en-US" sz="2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4DB801A5-922E-EBB8-98D3-A154831BF0FD}"/>
                </a:ext>
              </a:extLst>
            </p:cNvPr>
            <p:cNvSpPr/>
            <p:nvPr/>
          </p:nvSpPr>
          <p:spPr>
            <a:xfrm>
              <a:off x="13019149" y="5999851"/>
              <a:ext cx="1068581" cy="1068581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Object 96">
              <a:extLst>
                <a:ext uri="{FF2B5EF4-FFF2-40B4-BE49-F238E27FC236}">
                  <a16:creationId xmlns:a16="http://schemas.microsoft.com/office/drawing/2014/main" id="{D9F3FAF4-DD63-535D-502F-8476F9797A0B}"/>
                </a:ext>
              </a:extLst>
            </p:cNvPr>
            <p:cNvSpPr txBox="1"/>
            <p:nvPr/>
          </p:nvSpPr>
          <p:spPr>
            <a:xfrm>
              <a:off x="12934318" y="6286869"/>
              <a:ext cx="122686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000" kern="0" spc="-300">
                  <a:solidFill>
                    <a:schemeClr val="bg1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25%</a:t>
              </a:r>
              <a:endParaRPr lang="en-US" sz="3000" kern="0" spc="-30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57" name="Object 94">
              <a:extLst>
                <a:ext uri="{FF2B5EF4-FFF2-40B4-BE49-F238E27FC236}">
                  <a16:creationId xmlns:a16="http://schemas.microsoft.com/office/drawing/2014/main" id="{C33B6B82-43B9-0E47-8ADC-6C7A04207FBD}"/>
                </a:ext>
              </a:extLst>
            </p:cNvPr>
            <p:cNvSpPr txBox="1"/>
            <p:nvPr/>
          </p:nvSpPr>
          <p:spPr>
            <a:xfrm>
              <a:off x="10352212" y="7943046"/>
              <a:ext cx="2906789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어학연수 등 해외체류</a:t>
              </a:r>
              <a:endParaRPr lang="en-US" sz="2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434447B-D68E-B8DE-165E-E08C5DBA2A36}"/>
                </a:ext>
              </a:extLst>
            </p:cNvPr>
            <p:cNvSpPr/>
            <p:nvPr/>
          </p:nvSpPr>
          <p:spPr>
            <a:xfrm>
              <a:off x="10352212" y="6802169"/>
              <a:ext cx="1068581" cy="1068581"/>
            </a:xfrm>
            <a:prstGeom prst="ellipse">
              <a:avLst/>
            </a:prstGeom>
            <a:solidFill>
              <a:srgbClr val="83838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Object 96">
              <a:extLst>
                <a:ext uri="{FF2B5EF4-FFF2-40B4-BE49-F238E27FC236}">
                  <a16:creationId xmlns:a16="http://schemas.microsoft.com/office/drawing/2014/main" id="{3FE815DD-F3D5-39ED-682B-9CEBCE30D630}"/>
                </a:ext>
              </a:extLst>
            </p:cNvPr>
            <p:cNvSpPr txBox="1"/>
            <p:nvPr/>
          </p:nvSpPr>
          <p:spPr>
            <a:xfrm>
              <a:off x="10267381" y="7089187"/>
              <a:ext cx="122686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000" kern="0" spc="-300">
                  <a:solidFill>
                    <a:schemeClr val="bg1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40%</a:t>
              </a:r>
              <a:endParaRPr lang="en-US" sz="3000" kern="0" spc="-300">
                <a:solidFill>
                  <a:schemeClr val="bg1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360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7">
            <a:extLst>
              <a:ext uri="{FF2B5EF4-FFF2-40B4-BE49-F238E27FC236}">
                <a16:creationId xmlns:a16="http://schemas.microsoft.com/office/drawing/2014/main" id="{5870E75A-20B3-6BF3-66D7-966C91ABDBBF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9646260A-4D6F-7660-C15D-A48864B9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7" name="Object 60">
              <a:extLst>
                <a:ext uri="{FF2B5EF4-FFF2-40B4-BE49-F238E27FC236}">
                  <a16:creationId xmlns:a16="http://schemas.microsoft.com/office/drawing/2014/main" id="{97C99DBE-8329-48FA-9C7C-625F13F7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3824828" y="1672907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2-2장.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758258" y="2512440"/>
            <a:ext cx="50006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프로젝트 </a:t>
            </a:r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기획 의도</a:t>
            </a:r>
            <a:endParaRPr lang="en-US" sz="5000" kern="0" spc="-300">
              <a:solidFill>
                <a:srgbClr val="3A3534"/>
              </a:solidFill>
              <a:latin typeface="Pretendard Black" panose="02000A03000000020004" pitchFamily="2" charset="-127"/>
              <a:ea typeface="Pretendard Black" panose="02000A03000000020004" pitchFamily="2" charset="-127"/>
              <a:cs typeface="Pretendard Black" panose="02000A03000000020004" pitchFamily="2" charset="-127"/>
            </a:endParaRPr>
          </a:p>
        </p:txBody>
      </p:sp>
      <p:pic>
        <p:nvPicPr>
          <p:cNvPr id="18" name="Object 78">
            <a:extLst>
              <a:ext uri="{FF2B5EF4-FFF2-40B4-BE49-F238E27FC236}">
                <a16:creationId xmlns:a16="http://schemas.microsoft.com/office/drawing/2014/main" id="{23436A93-6160-978F-CD8F-331C96972F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5">
                <a:tint val="45000"/>
                <a:satMod val="400000"/>
              </a:schemeClr>
            </a:duotone>
            <a:alphaModFix amt="35000"/>
          </a:blip>
          <a:stretch>
            <a:fillRect/>
          </a:stretch>
        </p:blipFill>
        <p:spPr>
          <a:xfrm rot="20249483">
            <a:off x="8506622" y="3137321"/>
            <a:ext cx="998508" cy="1040997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4E14FCF6-F8FD-FC52-DCAB-3C0E80E17778}"/>
              </a:ext>
            </a:extLst>
          </p:cNvPr>
          <p:cNvGrpSpPr/>
          <p:nvPr/>
        </p:nvGrpSpPr>
        <p:grpSpPr>
          <a:xfrm rot="21246987">
            <a:off x="2415951" y="5044468"/>
            <a:ext cx="4231997" cy="2488134"/>
            <a:chOff x="3046360" y="4865166"/>
            <a:chExt cx="4231997" cy="2488134"/>
          </a:xfrm>
        </p:grpSpPr>
        <p:pic>
          <p:nvPicPr>
            <p:cNvPr id="11" name="Object 71">
              <a:extLst>
                <a:ext uri="{FF2B5EF4-FFF2-40B4-BE49-F238E27FC236}">
                  <a16:creationId xmlns:a16="http://schemas.microsoft.com/office/drawing/2014/main" id="{005FF4A1-47BF-EB57-F6D0-4A9F47312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46360" y="4865166"/>
              <a:ext cx="4231997" cy="2488134"/>
            </a:xfrm>
            <a:prstGeom prst="rect">
              <a:avLst/>
            </a:prstGeom>
          </p:spPr>
        </p:pic>
        <p:pic>
          <p:nvPicPr>
            <p:cNvPr id="37" name="그래픽 36" descr="말풍선 단색으로 채워진">
              <a:extLst>
                <a:ext uri="{FF2B5EF4-FFF2-40B4-BE49-F238E27FC236}">
                  <a16:creationId xmlns:a16="http://schemas.microsoft.com/office/drawing/2014/main" id="{4CE2A3B7-9F54-674D-372C-E6BF1028A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692460" y="5033502"/>
              <a:ext cx="914400" cy="914400"/>
            </a:xfrm>
            <a:prstGeom prst="rect">
              <a:avLst/>
            </a:prstGeom>
          </p:spPr>
        </p:pic>
        <p:sp>
          <p:nvSpPr>
            <p:cNvPr id="42" name="Object 96">
              <a:extLst>
                <a:ext uri="{FF2B5EF4-FFF2-40B4-BE49-F238E27FC236}">
                  <a16:creationId xmlns:a16="http://schemas.microsoft.com/office/drawing/2014/main" id="{4829DBB9-34C8-A95F-243E-F1081579AE0C}"/>
                </a:ext>
              </a:extLst>
            </p:cNvPr>
            <p:cNvSpPr txBox="1"/>
            <p:nvPr/>
          </p:nvSpPr>
          <p:spPr>
            <a:xfrm>
              <a:off x="3432685" y="5947902"/>
              <a:ext cx="3433949" cy="11695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500" kern="0" spc="-15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언어 능력 </a:t>
              </a:r>
              <a:r>
                <a:rPr lang="ko-KR" altLang="en-US" sz="3500" kern="0" spc="-150">
                  <a:solidFill>
                    <a:schemeClr val="bg1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향상과</a:t>
              </a:r>
              <a:endParaRPr lang="en-US" altLang="ko-KR" sz="3500" kern="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  <a:p>
              <a:pPr algn="ctr"/>
              <a:r>
                <a:rPr lang="ko-KR" altLang="en-US" sz="3500" kern="0" spc="-15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자신감 </a:t>
              </a:r>
              <a:r>
                <a:rPr lang="ko-KR" altLang="en-US" sz="3500" kern="0" spc="-150">
                  <a:solidFill>
                    <a:schemeClr val="bg1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증진</a:t>
              </a:r>
              <a:endParaRPr lang="en-US" sz="3500" kern="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43" name="Object 96">
              <a:extLst>
                <a:ext uri="{FF2B5EF4-FFF2-40B4-BE49-F238E27FC236}">
                  <a16:creationId xmlns:a16="http://schemas.microsoft.com/office/drawing/2014/main" id="{2251049C-85E3-B202-EEEC-6D300354477C}"/>
                </a:ext>
              </a:extLst>
            </p:cNvPr>
            <p:cNvSpPr txBox="1"/>
            <p:nvPr/>
          </p:nvSpPr>
          <p:spPr>
            <a:xfrm>
              <a:off x="3145270" y="5054998"/>
              <a:ext cx="834515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500" kern="0" spc="-15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01</a:t>
              </a:r>
              <a:endParaRPr lang="en-US" sz="3500" kern="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71FCA00-7A0B-1384-0FD1-28193F9CF3E5}"/>
              </a:ext>
            </a:extLst>
          </p:cNvPr>
          <p:cNvGrpSpPr/>
          <p:nvPr/>
        </p:nvGrpSpPr>
        <p:grpSpPr>
          <a:xfrm rot="395508">
            <a:off x="10509091" y="2122155"/>
            <a:ext cx="4231997" cy="3053411"/>
            <a:chOff x="3046360" y="4865165"/>
            <a:chExt cx="4231997" cy="3053411"/>
          </a:xfrm>
        </p:grpSpPr>
        <p:pic>
          <p:nvPicPr>
            <p:cNvPr id="48" name="Object 71">
              <a:extLst>
                <a:ext uri="{FF2B5EF4-FFF2-40B4-BE49-F238E27FC236}">
                  <a16:creationId xmlns:a16="http://schemas.microsoft.com/office/drawing/2014/main" id="{66238B7A-5E57-0804-6E46-C3BDCB7EA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046360" y="4865165"/>
              <a:ext cx="4231997" cy="3053411"/>
            </a:xfrm>
            <a:prstGeom prst="rect">
              <a:avLst/>
            </a:prstGeom>
          </p:spPr>
        </p:pic>
        <p:pic>
          <p:nvPicPr>
            <p:cNvPr id="49" name="그래픽 48" descr="단색으로 채워진 웃긴 얼굴 단색으로 채워진">
              <a:extLst>
                <a:ext uri="{FF2B5EF4-FFF2-40B4-BE49-F238E27FC236}">
                  <a16:creationId xmlns:a16="http://schemas.microsoft.com/office/drawing/2014/main" id="{9B4FB064-A112-E5A9-A74B-6FD46AD02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692460" y="5033502"/>
              <a:ext cx="914400" cy="914400"/>
            </a:xfrm>
            <a:prstGeom prst="rect">
              <a:avLst/>
            </a:prstGeom>
          </p:spPr>
        </p:pic>
        <p:sp>
          <p:nvSpPr>
            <p:cNvPr id="50" name="Object 96">
              <a:extLst>
                <a:ext uri="{FF2B5EF4-FFF2-40B4-BE49-F238E27FC236}">
                  <a16:creationId xmlns:a16="http://schemas.microsoft.com/office/drawing/2014/main" id="{A9F5E8F4-5470-440F-8375-6216951D4F4B}"/>
                </a:ext>
              </a:extLst>
            </p:cNvPr>
            <p:cNvSpPr txBox="1"/>
            <p:nvPr/>
          </p:nvSpPr>
          <p:spPr>
            <a:xfrm>
              <a:off x="3432685" y="5947902"/>
              <a:ext cx="3433949" cy="17081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500" kern="0" spc="-150">
                  <a:solidFill>
                    <a:schemeClr val="bg1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무작위로 주어지는 다양한 </a:t>
              </a:r>
              <a:r>
                <a:rPr lang="ko-KR" altLang="en-US" sz="3500" kern="0" spc="-15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대화 주제</a:t>
              </a:r>
              <a:r>
                <a:rPr lang="ko-KR" altLang="en-US" sz="3500" kern="0" spc="-150">
                  <a:solidFill>
                    <a:schemeClr val="bg1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로</a:t>
              </a:r>
              <a:r>
                <a:rPr lang="ko-KR" altLang="en-US" sz="3500" kern="0" spc="-15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 흥미 </a:t>
              </a:r>
              <a:r>
                <a:rPr lang="ko-KR" altLang="en-US" sz="3500" kern="0" spc="-150">
                  <a:solidFill>
                    <a:schemeClr val="bg1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유발</a:t>
              </a:r>
              <a:endParaRPr lang="en-US" sz="3500" kern="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51" name="Object 96">
              <a:extLst>
                <a:ext uri="{FF2B5EF4-FFF2-40B4-BE49-F238E27FC236}">
                  <a16:creationId xmlns:a16="http://schemas.microsoft.com/office/drawing/2014/main" id="{2089DFAA-796E-2A8D-4EBE-17F34F245657}"/>
                </a:ext>
              </a:extLst>
            </p:cNvPr>
            <p:cNvSpPr txBox="1"/>
            <p:nvPr/>
          </p:nvSpPr>
          <p:spPr>
            <a:xfrm>
              <a:off x="3145270" y="5054998"/>
              <a:ext cx="834515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500" kern="0" spc="-150">
                  <a:solidFill>
                    <a:schemeClr val="bg1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03</a:t>
              </a:r>
              <a:endParaRPr lang="en-US" sz="3500" kern="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0A59BBEF-A7CA-5F09-09FA-1DCD09BF1900}"/>
              </a:ext>
            </a:extLst>
          </p:cNvPr>
          <p:cNvGrpSpPr/>
          <p:nvPr/>
        </p:nvGrpSpPr>
        <p:grpSpPr>
          <a:xfrm rot="492255">
            <a:off x="6640383" y="4234080"/>
            <a:ext cx="4231997" cy="2488134"/>
            <a:chOff x="3046360" y="4865166"/>
            <a:chExt cx="4231997" cy="2488134"/>
          </a:xfrm>
        </p:grpSpPr>
        <p:pic>
          <p:nvPicPr>
            <p:cNvPr id="58" name="Object 71">
              <a:extLst>
                <a:ext uri="{FF2B5EF4-FFF2-40B4-BE49-F238E27FC236}">
                  <a16:creationId xmlns:a16="http://schemas.microsoft.com/office/drawing/2014/main" id="{F6D7D8DB-79B5-17B2-B4EC-DA9586FE2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46360" y="4865166"/>
              <a:ext cx="4231997" cy="2488134"/>
            </a:xfrm>
            <a:prstGeom prst="rect">
              <a:avLst/>
            </a:prstGeom>
          </p:spPr>
        </p:pic>
        <p:pic>
          <p:nvPicPr>
            <p:cNvPr id="59" name="그래픽 58" descr="서적 단색으로 채워진">
              <a:extLst>
                <a:ext uri="{FF2B5EF4-FFF2-40B4-BE49-F238E27FC236}">
                  <a16:creationId xmlns:a16="http://schemas.microsoft.com/office/drawing/2014/main" id="{036F8673-2CF0-D698-1C77-296A80D7F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692460" y="5033502"/>
              <a:ext cx="914400" cy="914400"/>
            </a:xfrm>
            <a:prstGeom prst="rect">
              <a:avLst/>
            </a:prstGeom>
          </p:spPr>
        </p:pic>
        <p:sp>
          <p:nvSpPr>
            <p:cNvPr id="60" name="Object 96">
              <a:extLst>
                <a:ext uri="{FF2B5EF4-FFF2-40B4-BE49-F238E27FC236}">
                  <a16:creationId xmlns:a16="http://schemas.microsoft.com/office/drawing/2014/main" id="{CB1477DF-A852-6D36-96E0-7F30B63634E8}"/>
                </a:ext>
              </a:extLst>
            </p:cNvPr>
            <p:cNvSpPr txBox="1"/>
            <p:nvPr/>
          </p:nvSpPr>
          <p:spPr>
            <a:xfrm>
              <a:off x="3432684" y="5947902"/>
              <a:ext cx="3433949" cy="11695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500" kern="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쉽고 편리한</a:t>
              </a:r>
              <a:endParaRPr lang="en-US" altLang="ko-KR" sz="3500" kern="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  <a:p>
              <a:pPr algn="ctr"/>
              <a:r>
                <a:rPr lang="ko-KR" altLang="en-US" sz="3500" kern="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학습 환경 </a:t>
              </a:r>
              <a:r>
                <a:rPr lang="ko-KR" altLang="en-US" sz="3500" kern="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제공</a:t>
              </a:r>
              <a:endParaRPr lang="en-US" sz="3500" kern="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61" name="Object 96">
              <a:extLst>
                <a:ext uri="{FF2B5EF4-FFF2-40B4-BE49-F238E27FC236}">
                  <a16:creationId xmlns:a16="http://schemas.microsoft.com/office/drawing/2014/main" id="{52AB1E6D-EFD5-50CC-5F04-2E4F8E4627F8}"/>
                </a:ext>
              </a:extLst>
            </p:cNvPr>
            <p:cNvSpPr txBox="1"/>
            <p:nvPr/>
          </p:nvSpPr>
          <p:spPr>
            <a:xfrm>
              <a:off x="3145270" y="5054998"/>
              <a:ext cx="834515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500" kern="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02</a:t>
              </a:r>
              <a:endParaRPr lang="en-US" sz="3500" kern="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94468FF4-7F54-CB98-7D5B-686726BFD366}"/>
              </a:ext>
            </a:extLst>
          </p:cNvPr>
          <p:cNvGrpSpPr/>
          <p:nvPr/>
        </p:nvGrpSpPr>
        <p:grpSpPr>
          <a:xfrm rot="21119949">
            <a:off x="11846041" y="5284240"/>
            <a:ext cx="4231997" cy="2488134"/>
            <a:chOff x="3046360" y="4865166"/>
            <a:chExt cx="4231997" cy="2488134"/>
          </a:xfrm>
        </p:grpSpPr>
        <p:pic>
          <p:nvPicPr>
            <p:cNvPr id="63" name="Object 71">
              <a:extLst>
                <a:ext uri="{FF2B5EF4-FFF2-40B4-BE49-F238E27FC236}">
                  <a16:creationId xmlns:a16="http://schemas.microsoft.com/office/drawing/2014/main" id="{E910AA6F-D793-A15B-64BE-5ADB68390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046360" y="4865166"/>
              <a:ext cx="4231997" cy="2488134"/>
            </a:xfrm>
            <a:prstGeom prst="rect">
              <a:avLst/>
            </a:prstGeom>
          </p:spPr>
        </p:pic>
        <p:pic>
          <p:nvPicPr>
            <p:cNvPr id="64" name="그래픽 63" descr="트로피 단색으로 채워진">
              <a:extLst>
                <a:ext uri="{FF2B5EF4-FFF2-40B4-BE49-F238E27FC236}">
                  <a16:creationId xmlns:a16="http://schemas.microsoft.com/office/drawing/2014/main" id="{9E98DBEE-B109-85EB-2686-A17DDDC13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692460" y="5033502"/>
              <a:ext cx="914400" cy="914400"/>
            </a:xfrm>
            <a:prstGeom prst="rect">
              <a:avLst/>
            </a:prstGeom>
          </p:spPr>
        </p:pic>
        <p:sp>
          <p:nvSpPr>
            <p:cNvPr id="65" name="Object 96">
              <a:extLst>
                <a:ext uri="{FF2B5EF4-FFF2-40B4-BE49-F238E27FC236}">
                  <a16:creationId xmlns:a16="http://schemas.microsoft.com/office/drawing/2014/main" id="{F2CF1086-D569-0B2A-FA31-E1D40CBC9301}"/>
                </a:ext>
              </a:extLst>
            </p:cNvPr>
            <p:cNvSpPr txBox="1"/>
            <p:nvPr/>
          </p:nvSpPr>
          <p:spPr>
            <a:xfrm>
              <a:off x="3432685" y="5947902"/>
              <a:ext cx="3433949" cy="11695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500" kern="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마일리지</a:t>
              </a:r>
              <a:r>
                <a:rPr lang="en-US" altLang="ko-KR" sz="3500" kern="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, </a:t>
              </a:r>
              <a:r>
                <a:rPr lang="ko-KR" altLang="en-US" sz="3500" kern="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스트릭 등</a:t>
              </a:r>
              <a:endParaRPr lang="en-US" altLang="ko-KR" sz="3500" kern="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  <a:p>
              <a:pPr algn="ctr"/>
              <a:r>
                <a:rPr lang="ko-KR" altLang="en-US" sz="3500" kern="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성취</a:t>
              </a:r>
              <a:r>
                <a:rPr lang="ko-KR" altLang="en-US" sz="3500" kern="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에 대해</a:t>
              </a:r>
              <a:r>
                <a:rPr lang="ko-KR" altLang="en-US" sz="3500" kern="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 보상</a:t>
              </a:r>
              <a:endParaRPr lang="en-US" sz="3500" kern="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66" name="Object 96">
              <a:extLst>
                <a:ext uri="{FF2B5EF4-FFF2-40B4-BE49-F238E27FC236}">
                  <a16:creationId xmlns:a16="http://schemas.microsoft.com/office/drawing/2014/main" id="{D2FD4E1E-9681-6930-7109-9C9C1FA65730}"/>
                </a:ext>
              </a:extLst>
            </p:cNvPr>
            <p:cNvSpPr txBox="1"/>
            <p:nvPr/>
          </p:nvSpPr>
          <p:spPr>
            <a:xfrm>
              <a:off x="3145270" y="5054998"/>
              <a:ext cx="834515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500" kern="0" spc="-150">
                  <a:solidFill>
                    <a:srgbClr val="3A3534"/>
                  </a:solidFill>
                  <a:latin typeface="Pretendard Bold" panose="02000803000000020004" pitchFamily="2" charset="-127"/>
                  <a:ea typeface="Pretendard Bold" panose="02000803000000020004" pitchFamily="2" charset="-127"/>
                  <a:cs typeface="Pretendard Bold" panose="02000803000000020004" pitchFamily="2" charset="-127"/>
                </a:rPr>
                <a:t>04</a:t>
              </a:r>
              <a:endParaRPr lang="en-US" sz="3500" kern="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</p:grpSp>
      <p:grpSp>
        <p:nvGrpSpPr>
          <p:cNvPr id="8" name="그룹 1018">
            <a:extLst>
              <a:ext uri="{FF2B5EF4-FFF2-40B4-BE49-F238E27FC236}">
                <a16:creationId xmlns:a16="http://schemas.microsoft.com/office/drawing/2014/main" id="{26123E5C-425A-7C77-9D1F-7050DF707517}"/>
              </a:ext>
            </a:extLst>
          </p:cNvPr>
          <p:cNvGrpSpPr/>
          <p:nvPr/>
        </p:nvGrpSpPr>
        <p:grpSpPr>
          <a:xfrm rot="2733589">
            <a:off x="8674137" y="1728402"/>
            <a:ext cx="2252861" cy="2252861"/>
            <a:chOff x="12674546" y="-206751"/>
            <a:chExt cx="3273676" cy="3273676"/>
          </a:xfrm>
        </p:grpSpPr>
        <p:pic>
          <p:nvPicPr>
            <p:cNvPr id="9" name="Object 63">
              <a:extLst>
                <a:ext uri="{FF2B5EF4-FFF2-40B4-BE49-F238E27FC236}">
                  <a16:creationId xmlns:a16="http://schemas.microsoft.com/office/drawing/2014/main" id="{36B606D2-6901-8D4B-2537-40520475C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0940000">
              <a:off x="12674546" y="-206751"/>
              <a:ext cx="3273676" cy="3273676"/>
            </a:xfrm>
            <a:prstGeom prst="rect">
              <a:avLst/>
            </a:prstGeom>
          </p:spPr>
        </p:pic>
      </p:grpSp>
      <p:grpSp>
        <p:nvGrpSpPr>
          <p:cNvPr id="67" name="그룹 1025">
            <a:extLst>
              <a:ext uri="{FF2B5EF4-FFF2-40B4-BE49-F238E27FC236}">
                <a16:creationId xmlns:a16="http://schemas.microsoft.com/office/drawing/2014/main" id="{7D577105-022E-4A0B-CD92-0A1B5BB13E18}"/>
              </a:ext>
            </a:extLst>
          </p:cNvPr>
          <p:cNvGrpSpPr/>
          <p:nvPr/>
        </p:nvGrpSpPr>
        <p:grpSpPr>
          <a:xfrm rot="19537098">
            <a:off x="5179431" y="5005422"/>
            <a:ext cx="3148962" cy="3936202"/>
            <a:chOff x="6132005" y="6257802"/>
            <a:chExt cx="3148962" cy="3936202"/>
          </a:xfrm>
        </p:grpSpPr>
        <p:pic>
          <p:nvPicPr>
            <p:cNvPr id="68" name="Object 87">
              <a:extLst>
                <a:ext uri="{FF2B5EF4-FFF2-40B4-BE49-F238E27FC236}">
                  <a16:creationId xmlns:a16="http://schemas.microsoft.com/office/drawing/2014/main" id="{7892FAD9-9E32-8092-C086-DDEFDC2E3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">
              <a:off x="6132005" y="6257802"/>
              <a:ext cx="3148962" cy="3936202"/>
            </a:xfrm>
            <a:prstGeom prst="rect">
              <a:avLst/>
            </a:prstGeom>
          </p:spPr>
        </p:pic>
        <p:pic>
          <p:nvPicPr>
            <p:cNvPr id="70" name="Object 88">
              <a:extLst>
                <a:ext uri="{FF2B5EF4-FFF2-40B4-BE49-F238E27FC236}">
                  <a16:creationId xmlns:a16="http://schemas.microsoft.com/office/drawing/2014/main" id="{133061E3-1688-2952-D611-8FF1EAEB5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">
              <a:off x="6919245" y="7241853"/>
              <a:ext cx="1574481" cy="1968101"/>
            </a:xfrm>
            <a:prstGeom prst="rect">
              <a:avLst/>
            </a:prstGeom>
          </p:spPr>
        </p:pic>
      </p:grpSp>
      <p:grpSp>
        <p:nvGrpSpPr>
          <p:cNvPr id="74" name="그룹 1016">
            <a:extLst>
              <a:ext uri="{FF2B5EF4-FFF2-40B4-BE49-F238E27FC236}">
                <a16:creationId xmlns:a16="http://schemas.microsoft.com/office/drawing/2014/main" id="{7D0EA74B-3F5D-F076-2022-92F2AA3F6C51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75" name="Object 55">
              <a:extLst>
                <a:ext uri="{FF2B5EF4-FFF2-40B4-BE49-F238E27FC236}">
                  <a16:creationId xmlns:a16="http://schemas.microsoft.com/office/drawing/2014/main" id="{21A03BE1-B7AA-727F-06A3-B9F9722CD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76" name="Object 56">
              <a:extLst>
                <a:ext uri="{FF2B5EF4-FFF2-40B4-BE49-F238E27FC236}">
                  <a16:creationId xmlns:a16="http://schemas.microsoft.com/office/drawing/2014/main" id="{1ED4D5C7-3719-CD4B-A7C0-A9B69344B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77" name="그룹 1017">
            <a:extLst>
              <a:ext uri="{FF2B5EF4-FFF2-40B4-BE49-F238E27FC236}">
                <a16:creationId xmlns:a16="http://schemas.microsoft.com/office/drawing/2014/main" id="{D5D92A6F-19C5-E206-76FB-A026E539F95E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78" name="Object 59">
              <a:extLst>
                <a:ext uri="{FF2B5EF4-FFF2-40B4-BE49-F238E27FC236}">
                  <a16:creationId xmlns:a16="http://schemas.microsoft.com/office/drawing/2014/main" id="{3276EE3D-4F22-6BC9-F450-4F8AC162F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79" name="Object 60">
              <a:extLst>
                <a:ext uri="{FF2B5EF4-FFF2-40B4-BE49-F238E27FC236}">
                  <a16:creationId xmlns:a16="http://schemas.microsoft.com/office/drawing/2014/main" id="{FD5801DE-2070-4695-97F7-0C67449A5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pic>
        <p:nvPicPr>
          <p:cNvPr id="88" name="Object 89">
            <a:extLst>
              <a:ext uri="{FF2B5EF4-FFF2-40B4-BE49-F238E27FC236}">
                <a16:creationId xmlns:a16="http://schemas.microsoft.com/office/drawing/2014/main" id="{550F743D-112F-73C1-A4EB-AED1B03BC3FF}"/>
              </a:ext>
            </a:extLst>
          </p:cNvPr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1020000">
            <a:off x="12416081" y="834246"/>
            <a:ext cx="4863212" cy="32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5" name="그룹 1017">
            <a:extLst>
              <a:ext uri="{FF2B5EF4-FFF2-40B4-BE49-F238E27FC236}">
                <a16:creationId xmlns:a16="http://schemas.microsoft.com/office/drawing/2014/main" id="{5870E75A-20B3-6BF3-66D7-966C91ABDBBF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6" name="Object 59">
              <a:extLst>
                <a:ext uri="{FF2B5EF4-FFF2-40B4-BE49-F238E27FC236}">
                  <a16:creationId xmlns:a16="http://schemas.microsoft.com/office/drawing/2014/main" id="{9646260A-4D6F-7660-C15D-A48864B97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7" name="Object 60">
              <a:extLst>
                <a:ext uri="{FF2B5EF4-FFF2-40B4-BE49-F238E27FC236}">
                  <a16:creationId xmlns:a16="http://schemas.microsoft.com/office/drawing/2014/main" id="{97C99DBE-8329-48FA-9C7C-625F13F78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3824828" y="1857467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3-1장.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758258" y="2697000"/>
            <a:ext cx="50006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‘</a:t>
            </a:r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에어링고</a:t>
            </a:r>
            <a:r>
              <a:rPr lang="en-US" altLang="ko-KR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’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란</a:t>
            </a:r>
            <a:r>
              <a:rPr lang="en-US" altLang="ko-KR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?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grpSp>
        <p:nvGrpSpPr>
          <p:cNvPr id="40" name="그룹 1016">
            <a:extLst>
              <a:ext uri="{FF2B5EF4-FFF2-40B4-BE49-F238E27FC236}">
                <a16:creationId xmlns:a16="http://schemas.microsoft.com/office/drawing/2014/main" id="{655CF044-F915-161C-980D-4A046AFDED35}"/>
              </a:ext>
            </a:extLst>
          </p:cNvPr>
          <p:cNvGrpSpPr/>
          <p:nvPr/>
        </p:nvGrpSpPr>
        <p:grpSpPr>
          <a:xfrm>
            <a:off x="10178510" y="1232143"/>
            <a:ext cx="5975890" cy="50000"/>
            <a:chOff x="2161715" y="1232143"/>
            <a:chExt cx="5975890" cy="50000"/>
          </a:xfrm>
        </p:grpSpPr>
        <p:pic>
          <p:nvPicPr>
            <p:cNvPr id="41" name="Object 55">
              <a:extLst>
                <a:ext uri="{FF2B5EF4-FFF2-40B4-BE49-F238E27FC236}">
                  <a16:creationId xmlns:a16="http://schemas.microsoft.com/office/drawing/2014/main" id="{69A56235-6572-91D9-EBB5-F61BF3361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69" name="Object 56">
              <a:extLst>
                <a:ext uri="{FF2B5EF4-FFF2-40B4-BE49-F238E27FC236}">
                  <a16:creationId xmlns:a16="http://schemas.microsoft.com/office/drawing/2014/main" id="{0A34099D-29AC-7E03-6DD1-2F4442037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grpSp>
        <p:nvGrpSpPr>
          <p:cNvPr id="71" name="그룹 1017">
            <a:extLst>
              <a:ext uri="{FF2B5EF4-FFF2-40B4-BE49-F238E27FC236}">
                <a16:creationId xmlns:a16="http://schemas.microsoft.com/office/drawing/2014/main" id="{9CE02278-32A7-F01C-76C0-9D6E755AE5A7}"/>
              </a:ext>
            </a:extLst>
          </p:cNvPr>
          <p:cNvGrpSpPr/>
          <p:nvPr/>
        </p:nvGrpSpPr>
        <p:grpSpPr>
          <a:xfrm>
            <a:off x="10178510" y="9008915"/>
            <a:ext cx="5975890" cy="50000"/>
            <a:chOff x="2161715" y="9008915"/>
            <a:chExt cx="5975890" cy="50000"/>
          </a:xfrm>
        </p:grpSpPr>
        <p:pic>
          <p:nvPicPr>
            <p:cNvPr id="72" name="Object 59">
              <a:extLst>
                <a:ext uri="{FF2B5EF4-FFF2-40B4-BE49-F238E27FC236}">
                  <a16:creationId xmlns:a16="http://schemas.microsoft.com/office/drawing/2014/main" id="{45EABD4D-8880-6ED4-2C01-8E58EE60B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73" name="Object 60">
              <a:extLst>
                <a:ext uri="{FF2B5EF4-FFF2-40B4-BE49-F238E27FC236}">
                  <a16:creationId xmlns:a16="http://schemas.microsoft.com/office/drawing/2014/main" id="{85F9ABD2-3293-D37B-3022-DBC10CE8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pic>
        <p:nvPicPr>
          <p:cNvPr id="11" name="그림 10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85258C0F-DA12-C8D3-7AEA-2A42A92403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152900"/>
            <a:ext cx="5835983" cy="2514600"/>
          </a:xfrm>
          <a:prstGeom prst="rect">
            <a:avLst/>
          </a:prstGeom>
        </p:spPr>
      </p:pic>
      <p:pic>
        <p:nvPicPr>
          <p:cNvPr id="16" name="그림 15" descr="그래픽, 클립아트, 그래픽 디자인, 디자인이(가) 표시된 사진&#10;&#10;자동 생성된 설명">
            <a:extLst>
              <a:ext uri="{FF2B5EF4-FFF2-40B4-BE49-F238E27FC236}">
                <a16:creationId xmlns:a16="http://schemas.microsoft.com/office/drawing/2014/main" id="{C2A3C932-FF29-6473-6FDC-CAC6D671A8F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33" y="4093328"/>
            <a:ext cx="5349367" cy="2853820"/>
          </a:xfrm>
          <a:prstGeom prst="rect">
            <a:avLst/>
          </a:prstGeom>
        </p:spPr>
      </p:pic>
      <p:sp>
        <p:nvSpPr>
          <p:cNvPr id="17" name="Object 94">
            <a:extLst>
              <a:ext uri="{FF2B5EF4-FFF2-40B4-BE49-F238E27FC236}">
                <a16:creationId xmlns:a16="http://schemas.microsoft.com/office/drawing/2014/main" id="{14085DB5-9475-913F-EEDE-1D2F65346E56}"/>
              </a:ext>
            </a:extLst>
          </p:cNvPr>
          <p:cNvSpPr txBox="1"/>
          <p:nvPr/>
        </p:nvSpPr>
        <p:spPr>
          <a:xfrm>
            <a:off x="2563191" y="7942472"/>
            <a:ext cx="132849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비행기</a:t>
            </a:r>
            <a:endParaRPr lang="en-US" sz="40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C35AAA7-CA63-101D-03AD-2AEF2FF36564}"/>
              </a:ext>
            </a:extLst>
          </p:cNvPr>
          <p:cNvCxnSpPr>
            <a:cxnSpLocks/>
          </p:cNvCxnSpPr>
          <p:nvPr/>
        </p:nvCxnSpPr>
        <p:spPr>
          <a:xfrm rot="5400000">
            <a:off x="2161102" y="5809724"/>
            <a:ext cx="3076562" cy="1257300"/>
          </a:xfrm>
          <a:prstGeom prst="bentConnector3">
            <a:avLst>
              <a:gd name="adj1" fmla="val -185"/>
            </a:avLst>
          </a:prstGeom>
          <a:ln w="31750" cap="rnd">
            <a:solidFill>
              <a:srgbClr val="3A3534"/>
            </a:solidFill>
            <a:prstDash val="solid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84A0C855-D5B6-2116-C80D-585DD7EE3B1D}"/>
              </a:ext>
            </a:extLst>
          </p:cNvPr>
          <p:cNvCxnSpPr>
            <a:cxnSpLocks/>
          </p:cNvCxnSpPr>
          <p:nvPr/>
        </p:nvCxnSpPr>
        <p:spPr>
          <a:xfrm rot="5400000">
            <a:off x="4751600" y="6612477"/>
            <a:ext cx="1528310" cy="1312891"/>
          </a:xfrm>
          <a:prstGeom prst="bentConnector3">
            <a:avLst>
              <a:gd name="adj1" fmla="val 50000"/>
            </a:avLst>
          </a:prstGeom>
          <a:ln w="31750" cap="rnd">
            <a:solidFill>
              <a:srgbClr val="00A8B3"/>
            </a:solidFill>
            <a:prstDash val="solid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bject 94">
            <a:extLst>
              <a:ext uri="{FF2B5EF4-FFF2-40B4-BE49-F238E27FC236}">
                <a16:creationId xmlns:a16="http://schemas.microsoft.com/office/drawing/2014/main" id="{8AA64888-9575-5815-F27B-0225544909F7}"/>
              </a:ext>
            </a:extLst>
          </p:cNvPr>
          <p:cNvSpPr txBox="1"/>
          <p:nvPr/>
        </p:nvSpPr>
        <p:spPr>
          <a:xfrm>
            <a:off x="4324285" y="7976655"/>
            <a:ext cx="118691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>
                <a:solidFill>
                  <a:srgbClr val="00A8B3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말풍선</a:t>
            </a:r>
            <a:endParaRPr lang="en-US" sz="4000">
              <a:solidFill>
                <a:srgbClr val="00A8B3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3B0CE4C-966E-A697-93C1-8CD5A24B686A}"/>
              </a:ext>
            </a:extLst>
          </p:cNvPr>
          <p:cNvGrpSpPr/>
          <p:nvPr/>
        </p:nvGrpSpPr>
        <p:grpSpPr>
          <a:xfrm rot="20467454">
            <a:off x="11786910" y="1611425"/>
            <a:ext cx="4231997" cy="2488134"/>
            <a:chOff x="12452516" y="1729523"/>
            <a:chExt cx="4231997" cy="2488134"/>
          </a:xfrm>
        </p:grpSpPr>
        <p:pic>
          <p:nvPicPr>
            <p:cNvPr id="61" name="Object 71">
              <a:extLst>
                <a:ext uri="{FF2B5EF4-FFF2-40B4-BE49-F238E27FC236}">
                  <a16:creationId xmlns:a16="http://schemas.microsoft.com/office/drawing/2014/main" id="{7FEBF3E0-704C-C51E-F2FC-D70385126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biLevel thresh="25000"/>
            </a:blip>
            <a:stretch>
              <a:fillRect/>
            </a:stretch>
          </p:blipFill>
          <p:spPr>
            <a:xfrm>
              <a:off x="12452516" y="1729523"/>
              <a:ext cx="4231997" cy="2488134"/>
            </a:xfrm>
            <a:prstGeom prst="rect">
              <a:avLst/>
            </a:prstGeom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37406713-8CBB-5ABD-4A02-566A293ED311}"/>
                </a:ext>
              </a:extLst>
            </p:cNvPr>
            <p:cNvSpPr/>
            <p:nvPr/>
          </p:nvSpPr>
          <p:spPr>
            <a:xfrm>
              <a:off x="13280755" y="2638180"/>
              <a:ext cx="595492" cy="595492"/>
            </a:xfrm>
            <a:prstGeom prst="roundRect">
              <a:avLst/>
            </a:prstGeom>
            <a:solidFill>
              <a:srgbClr val="00A8B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7DCB930D-AF8F-4868-794A-FB0A97A642BF}"/>
                </a:ext>
              </a:extLst>
            </p:cNvPr>
            <p:cNvSpPr/>
            <p:nvPr/>
          </p:nvSpPr>
          <p:spPr>
            <a:xfrm>
              <a:off x="13276606" y="3372908"/>
              <a:ext cx="595492" cy="595492"/>
            </a:xfrm>
            <a:prstGeom prst="roundRect">
              <a:avLst/>
            </a:prstGeom>
            <a:solidFill>
              <a:srgbClr val="2A2B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2A2B2D"/>
                </a:solidFill>
              </a:endParaRPr>
            </a:p>
          </p:txBody>
        </p:sp>
        <p:sp>
          <p:nvSpPr>
            <p:cNvPr id="63" name="Object 94">
              <a:extLst>
                <a:ext uri="{FF2B5EF4-FFF2-40B4-BE49-F238E27FC236}">
                  <a16:creationId xmlns:a16="http://schemas.microsoft.com/office/drawing/2014/main" id="{D8648C24-CF85-8055-49EA-E343AC3625E6}"/>
                </a:ext>
              </a:extLst>
            </p:cNvPr>
            <p:cNvSpPr txBox="1"/>
            <p:nvPr/>
          </p:nvSpPr>
          <p:spPr>
            <a:xfrm>
              <a:off x="14097000" y="3260386"/>
              <a:ext cx="1889629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4000">
                  <a:solidFill>
                    <a:srgbClr val="3A3534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#2A2B2D</a:t>
              </a:r>
              <a:endParaRPr lang="en-US" sz="40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64" name="Object 94">
              <a:extLst>
                <a:ext uri="{FF2B5EF4-FFF2-40B4-BE49-F238E27FC236}">
                  <a16:creationId xmlns:a16="http://schemas.microsoft.com/office/drawing/2014/main" id="{9F0F7FFC-1683-4C0C-48EC-4E9507F5ED55}"/>
                </a:ext>
              </a:extLst>
            </p:cNvPr>
            <p:cNvSpPr txBox="1"/>
            <p:nvPr/>
          </p:nvSpPr>
          <p:spPr>
            <a:xfrm>
              <a:off x="14096999" y="2511729"/>
              <a:ext cx="1889629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4000">
                  <a:solidFill>
                    <a:srgbClr val="00A8B3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#00A8B3</a:t>
              </a:r>
              <a:endParaRPr lang="en-US" sz="4000">
                <a:solidFill>
                  <a:srgbClr val="00A8B3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65" name="Object 94">
              <a:extLst>
                <a:ext uri="{FF2B5EF4-FFF2-40B4-BE49-F238E27FC236}">
                  <a16:creationId xmlns:a16="http://schemas.microsoft.com/office/drawing/2014/main" id="{DD9CEA7A-10F9-E697-B58B-44C86470303A}"/>
                </a:ext>
              </a:extLst>
            </p:cNvPr>
            <p:cNvSpPr txBox="1"/>
            <p:nvPr/>
          </p:nvSpPr>
          <p:spPr>
            <a:xfrm>
              <a:off x="13574352" y="1901567"/>
              <a:ext cx="1889629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000">
                  <a:solidFill>
                    <a:srgbClr val="3A3534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테마 컬러</a:t>
              </a:r>
              <a:endParaRPr lang="en-US" sz="30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endParaRPr>
            </a:p>
          </p:txBody>
        </p:sp>
      </p:grpSp>
      <p:pic>
        <p:nvPicPr>
          <p:cNvPr id="67" name="Object 81">
            <a:extLst>
              <a:ext uri="{FF2B5EF4-FFF2-40B4-BE49-F238E27FC236}">
                <a16:creationId xmlns:a16="http://schemas.microsoft.com/office/drawing/2014/main" id="{FDE3B17E-9D56-A70D-77EF-1B6138324212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17817247">
            <a:off x="9473528" y="980199"/>
            <a:ext cx="4863212" cy="3240115"/>
          </a:xfrm>
          <a:prstGeom prst="rect">
            <a:avLst/>
          </a:prstGeom>
        </p:spPr>
      </p:pic>
      <p:pic>
        <p:nvPicPr>
          <p:cNvPr id="70" name="Object 81">
            <a:extLst>
              <a:ext uri="{FF2B5EF4-FFF2-40B4-BE49-F238E27FC236}">
                <a16:creationId xmlns:a16="http://schemas.microsoft.com/office/drawing/2014/main" id="{8B15A2A5-CD02-0D74-F40A-285AF122478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6744452">
            <a:off x="13540241" y="1620772"/>
            <a:ext cx="4863212" cy="3240115"/>
          </a:xfrm>
          <a:prstGeom prst="rect">
            <a:avLst/>
          </a:prstGeom>
        </p:spPr>
      </p:pic>
      <p:sp>
        <p:nvSpPr>
          <p:cNvPr id="74" name="Object 94">
            <a:extLst>
              <a:ext uri="{FF2B5EF4-FFF2-40B4-BE49-F238E27FC236}">
                <a16:creationId xmlns:a16="http://schemas.microsoft.com/office/drawing/2014/main" id="{AFA0B54B-AEA4-E51A-6915-138EE8E531A7}"/>
              </a:ext>
            </a:extLst>
          </p:cNvPr>
          <p:cNvSpPr txBox="1"/>
          <p:nvPr/>
        </p:nvSpPr>
        <p:spPr>
          <a:xfrm>
            <a:off x="6803013" y="7739643"/>
            <a:ext cx="9110568" cy="78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5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비행기를 타고 나가 원어민과 대화한 듯한 경험을 한다는 의미</a:t>
            </a:r>
            <a:r>
              <a:rPr lang="en-US" altLang="ko-KR" sz="4500" spc="-300">
                <a:solidFill>
                  <a:srgbClr val="3A3534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rPr>
              <a:t>!</a:t>
            </a:r>
            <a:endParaRPr lang="en-US" sz="4500" spc="-300">
              <a:solidFill>
                <a:srgbClr val="3A3534"/>
              </a:solidFill>
              <a:latin typeface="강원교육새음 Medium" panose="02020603020101020101" pitchFamily="18" charset="-127"/>
              <a:ea typeface="강원교육새음 Medium" panose="02020603020101020101" pitchFamily="18" charset="-127"/>
              <a:cs typeface="pretendard regular" panose="02000503000000020004" pitchFamily="2" charset="-127"/>
            </a:endParaRPr>
          </a:p>
        </p:txBody>
      </p:sp>
      <p:sp>
        <p:nvSpPr>
          <p:cNvPr id="75" name="Object 94">
            <a:extLst>
              <a:ext uri="{FF2B5EF4-FFF2-40B4-BE49-F238E27FC236}">
                <a16:creationId xmlns:a16="http://schemas.microsoft.com/office/drawing/2014/main" id="{E0496C3F-EBE2-BE87-6553-767A8A856646}"/>
              </a:ext>
            </a:extLst>
          </p:cNvPr>
          <p:cNvSpPr txBox="1"/>
          <p:nvPr/>
        </p:nvSpPr>
        <p:spPr>
          <a:xfrm>
            <a:off x="6706783" y="6865733"/>
            <a:ext cx="8867992" cy="630942"/>
          </a:xfrm>
          <a:prstGeom prst="rect">
            <a:avLst/>
          </a:prstGeom>
          <a:solidFill>
            <a:srgbClr val="2A2B2D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US" sz="3500" spc="-15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Airline</a:t>
            </a:r>
            <a:r>
              <a:rPr lang="en-US" sz="30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(</a:t>
            </a:r>
            <a:r>
              <a:rPr lang="ko-KR" altLang="en-US" sz="30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항공사</a:t>
            </a:r>
            <a:r>
              <a:rPr lang="en-US" sz="30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) </a:t>
            </a:r>
            <a:r>
              <a:rPr lang="en-US" sz="35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+ </a:t>
            </a:r>
            <a:r>
              <a:rPr lang="en-US" sz="3500" spc="-15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Lingo</a:t>
            </a:r>
            <a:r>
              <a:rPr lang="en-US" sz="30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(</a:t>
            </a:r>
            <a:r>
              <a:rPr lang="ko-KR" altLang="en-US" sz="30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언어</a:t>
            </a:r>
            <a:r>
              <a:rPr lang="en-US" sz="30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) </a:t>
            </a:r>
            <a:r>
              <a:rPr lang="en-US" sz="35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+ </a:t>
            </a:r>
            <a:r>
              <a:rPr lang="en-US" sz="3500" spc="-15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Go</a:t>
            </a:r>
            <a:r>
              <a:rPr lang="en-US" sz="30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(</a:t>
            </a:r>
            <a:r>
              <a:rPr lang="ko-KR" altLang="en-US" sz="30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가다</a:t>
            </a:r>
            <a:r>
              <a:rPr lang="en-US" sz="30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)</a:t>
            </a:r>
            <a:r>
              <a:rPr lang="ko-KR" altLang="en-US" sz="35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의 합성어</a:t>
            </a:r>
            <a:endParaRPr lang="en-US" sz="3500" spc="-150">
              <a:solidFill>
                <a:schemeClr val="bg1"/>
              </a:solidFill>
              <a:latin typeface="pretendard regular" panose="02000503000000020004" pitchFamily="2" charset="-127"/>
              <a:ea typeface="pretendard regular" panose="02000503000000020004" pitchFamily="2" charset="-127"/>
              <a:cs typeface="pretendard regular" panose="02000503000000020004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232C1C9E-4F22-2E29-41B1-20B069BA1652}"/>
              </a:ext>
            </a:extLst>
          </p:cNvPr>
          <p:cNvGrpSpPr/>
          <p:nvPr/>
        </p:nvGrpSpPr>
        <p:grpSpPr>
          <a:xfrm>
            <a:off x="10237528" y="1467139"/>
            <a:ext cx="2537374" cy="2232797"/>
            <a:chOff x="3200672" y="2864288"/>
            <a:chExt cx="4667691" cy="4107397"/>
          </a:xfrm>
        </p:grpSpPr>
        <p:grpSp>
          <p:nvGrpSpPr>
            <p:cNvPr id="77" name="그룹 1022">
              <a:extLst>
                <a:ext uri="{FF2B5EF4-FFF2-40B4-BE49-F238E27FC236}">
                  <a16:creationId xmlns:a16="http://schemas.microsoft.com/office/drawing/2014/main" id="{595826CA-0404-E261-2D20-207C425A5DB2}"/>
                </a:ext>
              </a:extLst>
            </p:cNvPr>
            <p:cNvGrpSpPr/>
            <p:nvPr/>
          </p:nvGrpSpPr>
          <p:grpSpPr>
            <a:xfrm>
              <a:off x="3200672" y="2864288"/>
              <a:ext cx="4097976" cy="4107397"/>
              <a:chOff x="3200672" y="2864288"/>
              <a:chExt cx="4097976" cy="4107397"/>
            </a:xfrm>
          </p:grpSpPr>
          <p:pic>
            <p:nvPicPr>
              <p:cNvPr id="82" name="Object 75">
                <a:extLst>
                  <a:ext uri="{FF2B5EF4-FFF2-40B4-BE49-F238E27FC236}">
                    <a16:creationId xmlns:a16="http://schemas.microsoft.com/office/drawing/2014/main" id="{9150D7A2-AD2D-7AEE-1599-F871CB0E0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200672" y="2864288"/>
                <a:ext cx="4097976" cy="4107397"/>
              </a:xfrm>
              <a:prstGeom prst="rect">
                <a:avLst/>
              </a:prstGeom>
            </p:spPr>
          </p:pic>
        </p:grpSp>
        <p:grpSp>
          <p:nvGrpSpPr>
            <p:cNvPr id="78" name="그룹 1023">
              <a:extLst>
                <a:ext uri="{FF2B5EF4-FFF2-40B4-BE49-F238E27FC236}">
                  <a16:creationId xmlns:a16="http://schemas.microsoft.com/office/drawing/2014/main" id="{2B231B85-1D92-FE38-5EAE-C90A5C4FFDFB}"/>
                </a:ext>
              </a:extLst>
            </p:cNvPr>
            <p:cNvGrpSpPr/>
            <p:nvPr/>
          </p:nvGrpSpPr>
          <p:grpSpPr>
            <a:xfrm>
              <a:off x="6318788" y="4184241"/>
              <a:ext cx="1549575" cy="1615514"/>
              <a:chOff x="6514286" y="4239862"/>
              <a:chExt cx="1549575" cy="1615514"/>
            </a:xfrm>
          </p:grpSpPr>
          <p:pic>
            <p:nvPicPr>
              <p:cNvPr id="81" name="Object 78">
                <a:extLst>
                  <a:ext uri="{FF2B5EF4-FFF2-40B4-BE49-F238E27FC236}">
                    <a16:creationId xmlns:a16="http://schemas.microsoft.com/office/drawing/2014/main" id="{74AEBA20-2FFA-7C7F-3267-8693DFA51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 rot="180000">
                <a:off x="6514286" y="4239862"/>
                <a:ext cx="1549575" cy="1615514"/>
              </a:xfrm>
              <a:prstGeom prst="rect">
                <a:avLst/>
              </a:prstGeom>
            </p:spPr>
          </p:pic>
        </p:grpSp>
      </p:grpSp>
      <p:sp>
        <p:nvSpPr>
          <p:cNvPr id="83" name="Object 96">
            <a:extLst>
              <a:ext uri="{FF2B5EF4-FFF2-40B4-BE49-F238E27FC236}">
                <a16:creationId xmlns:a16="http://schemas.microsoft.com/office/drawing/2014/main" id="{6EA5A7E0-C08D-FAB2-6994-D94E2BB22142}"/>
              </a:ext>
            </a:extLst>
          </p:cNvPr>
          <p:cNvSpPr txBox="1"/>
          <p:nvPr/>
        </p:nvSpPr>
        <p:spPr>
          <a:xfrm rot="20239946">
            <a:off x="10461450" y="2355049"/>
            <a:ext cx="1809216" cy="477054"/>
          </a:xfrm>
          <a:prstGeom prst="rect">
            <a:avLst/>
          </a:prstGeom>
          <a:noFill/>
          <a:effectLst>
            <a:outerShdw sx="1000" sy="1000" algn="ctr" rotWithShape="0">
              <a:srgbClr val="000000"/>
            </a:outerShdw>
          </a:effectLst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>
                <a:solidFill>
                  <a:srgbClr val="CFDAD5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APPROVED</a:t>
            </a:r>
          </a:p>
        </p:txBody>
      </p:sp>
    </p:spTree>
    <p:extLst>
      <p:ext uri="{BB962C8B-B14F-4D97-AF65-F5344CB8AC3E}">
        <p14:creationId xmlns:p14="http://schemas.microsoft.com/office/powerpoint/2010/main" val="3913925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16">
            <a:extLst>
              <a:ext uri="{FF2B5EF4-FFF2-40B4-BE49-F238E27FC236}">
                <a16:creationId xmlns:a16="http://schemas.microsoft.com/office/drawing/2014/main" id="{D9C9522B-8197-8003-A129-A17B0FB6581B}"/>
              </a:ext>
            </a:extLst>
          </p:cNvPr>
          <p:cNvGrpSpPr/>
          <p:nvPr/>
        </p:nvGrpSpPr>
        <p:grpSpPr>
          <a:xfrm>
            <a:off x="2161715" y="1232143"/>
            <a:ext cx="5975890" cy="50000"/>
            <a:chOff x="2161715" y="1232143"/>
            <a:chExt cx="5975890" cy="50000"/>
          </a:xfrm>
        </p:grpSpPr>
        <p:pic>
          <p:nvPicPr>
            <p:cNvPr id="3" name="Object 55">
              <a:extLst>
                <a:ext uri="{FF2B5EF4-FFF2-40B4-BE49-F238E27FC236}">
                  <a16:creationId xmlns:a16="http://schemas.microsoft.com/office/drawing/2014/main" id="{142B6CF2-10A7-6B19-CF12-F00FF45DC3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1222913"/>
              <a:ext cx="11951780" cy="100000"/>
            </a:xfrm>
            <a:prstGeom prst="rect">
              <a:avLst/>
            </a:prstGeom>
          </p:spPr>
        </p:pic>
        <p:pic>
          <p:nvPicPr>
            <p:cNvPr id="4" name="Object 56">
              <a:extLst>
                <a:ext uri="{FF2B5EF4-FFF2-40B4-BE49-F238E27FC236}">
                  <a16:creationId xmlns:a16="http://schemas.microsoft.com/office/drawing/2014/main" id="{F6DE32C7-4B16-4532-CA23-6A5D9AAD9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1232143"/>
              <a:ext cx="5975890" cy="50000"/>
            </a:xfrm>
            <a:prstGeom prst="rect">
              <a:avLst/>
            </a:prstGeom>
          </p:spPr>
        </p:pic>
      </p:grpSp>
      <p:sp>
        <p:nvSpPr>
          <p:cNvPr id="44" name="Object 95">
            <a:extLst>
              <a:ext uri="{FF2B5EF4-FFF2-40B4-BE49-F238E27FC236}">
                <a16:creationId xmlns:a16="http://schemas.microsoft.com/office/drawing/2014/main" id="{B40F9651-4D56-0A14-FC99-C3883341A48A}"/>
              </a:ext>
            </a:extLst>
          </p:cNvPr>
          <p:cNvSpPr txBox="1"/>
          <p:nvPr/>
        </p:nvSpPr>
        <p:spPr>
          <a:xfrm>
            <a:off x="3715924" y="1857467"/>
            <a:ext cx="286747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 kern="0">
                <a:solidFill>
                  <a:srgbClr val="00A8B3"/>
                </a:solidFill>
                <a:latin typeface="강원교육튼튼" panose="02020603020101020101" pitchFamily="18" charset="-127"/>
                <a:ea typeface="강원교육튼튼" panose="02020603020101020101" pitchFamily="18" charset="-127"/>
                <a:cs typeface="Cafe24 Ssurround air" pitchFamily="34" charset="0"/>
              </a:rPr>
              <a:t>3-2장.</a:t>
            </a:r>
            <a:endParaRPr lang="en-US" sz="5000">
              <a:solidFill>
                <a:srgbClr val="00A8B3"/>
              </a:solidFill>
              <a:latin typeface="강원교육튼튼" panose="02020603020101020101" pitchFamily="18" charset="-127"/>
              <a:ea typeface="강원교육튼튼" panose="02020603020101020101" pitchFamily="18" charset="-127"/>
            </a:endParaRPr>
          </a:p>
        </p:txBody>
      </p:sp>
      <p:sp>
        <p:nvSpPr>
          <p:cNvPr id="45" name="Object 96">
            <a:extLst>
              <a:ext uri="{FF2B5EF4-FFF2-40B4-BE49-F238E27FC236}">
                <a16:creationId xmlns:a16="http://schemas.microsoft.com/office/drawing/2014/main" id="{ECA05BD1-7A59-382E-B7B7-1EDB2A793B43}"/>
              </a:ext>
            </a:extLst>
          </p:cNvPr>
          <p:cNvSpPr txBox="1"/>
          <p:nvPr/>
        </p:nvSpPr>
        <p:spPr>
          <a:xfrm>
            <a:off x="2649354" y="2697000"/>
            <a:ext cx="500061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5000" kern="0" spc="-300">
                <a:solidFill>
                  <a:srgbClr val="3A3534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rPr>
              <a:t>주요 기능</a:t>
            </a:r>
            <a:r>
              <a:rPr lang="ko-KR" altLang="en-US" sz="5000" kern="0" spc="-300">
                <a:solidFill>
                  <a:srgbClr val="3A3534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 소개</a:t>
            </a:r>
            <a:endParaRPr lang="en-US" sz="5000" kern="0" spc="-300">
              <a:solidFill>
                <a:srgbClr val="3A3534"/>
              </a:solidFill>
              <a:latin typeface="Pretendard Bold" panose="02000803000000020004" pitchFamily="2" charset="-127"/>
              <a:ea typeface="Pretendard Bold" panose="02000803000000020004" pitchFamily="2" charset="-127"/>
              <a:cs typeface="Pretendard Bold" panose="02000803000000020004" pitchFamily="2" charset="-127"/>
            </a:endParaRPr>
          </a:p>
        </p:txBody>
      </p:sp>
      <p:grpSp>
        <p:nvGrpSpPr>
          <p:cNvPr id="10" name="그룹 1017">
            <a:extLst>
              <a:ext uri="{FF2B5EF4-FFF2-40B4-BE49-F238E27FC236}">
                <a16:creationId xmlns:a16="http://schemas.microsoft.com/office/drawing/2014/main" id="{AA9B64C7-001F-9A20-9BB1-1720474059F0}"/>
              </a:ext>
            </a:extLst>
          </p:cNvPr>
          <p:cNvGrpSpPr/>
          <p:nvPr/>
        </p:nvGrpSpPr>
        <p:grpSpPr>
          <a:xfrm>
            <a:off x="2161715" y="9008915"/>
            <a:ext cx="5975890" cy="50000"/>
            <a:chOff x="2161715" y="9008915"/>
            <a:chExt cx="5975890" cy="50000"/>
          </a:xfrm>
        </p:grpSpPr>
        <p:pic>
          <p:nvPicPr>
            <p:cNvPr id="12" name="Object 59">
              <a:extLst>
                <a:ext uri="{FF2B5EF4-FFF2-40B4-BE49-F238E27FC236}">
                  <a16:creationId xmlns:a16="http://schemas.microsoft.com/office/drawing/2014/main" id="{9197869C-C274-FDFA-443B-89A93D8C5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11001" y="8999686"/>
              <a:ext cx="11951780" cy="100000"/>
            </a:xfrm>
            <a:prstGeom prst="rect">
              <a:avLst/>
            </a:prstGeom>
          </p:spPr>
        </p:pic>
        <p:pic>
          <p:nvPicPr>
            <p:cNvPr id="13" name="Object 60">
              <a:extLst>
                <a:ext uri="{FF2B5EF4-FFF2-40B4-BE49-F238E27FC236}">
                  <a16:creationId xmlns:a16="http://schemas.microsoft.com/office/drawing/2014/main" id="{DBC66E38-7C79-6518-8387-03245A6CC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1715" y="9008915"/>
              <a:ext cx="5975890" cy="50000"/>
            </a:xfrm>
            <a:prstGeom prst="rect">
              <a:avLst/>
            </a:prstGeom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2FCF032-CDE3-7A35-B89A-FC3FCADDF99C}"/>
              </a:ext>
            </a:extLst>
          </p:cNvPr>
          <p:cNvGrpSpPr/>
          <p:nvPr/>
        </p:nvGrpSpPr>
        <p:grpSpPr>
          <a:xfrm>
            <a:off x="2161715" y="6066531"/>
            <a:ext cx="6220514" cy="2802594"/>
            <a:chOff x="2161715" y="4398306"/>
            <a:chExt cx="6220514" cy="2802594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20E67969-DA71-9300-311A-5FCE4BFEBD98}"/>
                </a:ext>
              </a:extLst>
            </p:cNvPr>
            <p:cNvSpPr/>
            <p:nvPr/>
          </p:nvSpPr>
          <p:spPr>
            <a:xfrm>
              <a:off x="2161715" y="4398306"/>
              <a:ext cx="5975890" cy="2507841"/>
            </a:xfrm>
            <a:prstGeom prst="roundRect">
              <a:avLst>
                <a:gd name="adj" fmla="val 11388"/>
              </a:avLst>
            </a:prstGeom>
            <a:solidFill>
              <a:srgbClr val="FAFAFA">
                <a:alpha val="50000"/>
              </a:srgbClr>
            </a:solidFill>
            <a:ln w="38100">
              <a:solidFill>
                <a:srgbClr val="00A8B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4" name="그룹 1022">
              <a:extLst>
                <a:ext uri="{FF2B5EF4-FFF2-40B4-BE49-F238E27FC236}">
                  <a16:creationId xmlns:a16="http://schemas.microsoft.com/office/drawing/2014/main" id="{DEE673A5-458F-1564-DB5E-8BD268A173BD}"/>
                </a:ext>
              </a:extLst>
            </p:cNvPr>
            <p:cNvGrpSpPr/>
            <p:nvPr/>
          </p:nvGrpSpPr>
          <p:grpSpPr>
            <a:xfrm>
              <a:off x="7010400" y="5825917"/>
              <a:ext cx="1371829" cy="1374983"/>
              <a:chOff x="3200672" y="805537"/>
              <a:chExt cx="4097976" cy="4107397"/>
            </a:xfrm>
          </p:grpSpPr>
          <p:pic>
            <p:nvPicPr>
              <p:cNvPr id="27" name="Object 75">
                <a:extLst>
                  <a:ext uri="{FF2B5EF4-FFF2-40B4-BE49-F238E27FC236}">
                    <a16:creationId xmlns:a16="http://schemas.microsoft.com/office/drawing/2014/main" id="{FD7FEA56-2B71-D109-0BD7-E7579165E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200672" y="805537"/>
                <a:ext cx="4097976" cy="4107397"/>
              </a:xfrm>
              <a:prstGeom prst="rect">
                <a:avLst/>
              </a:prstGeom>
            </p:spPr>
          </p:pic>
        </p:grpSp>
        <p:sp>
          <p:nvSpPr>
            <p:cNvPr id="28" name="Object 96">
              <a:extLst>
                <a:ext uri="{FF2B5EF4-FFF2-40B4-BE49-F238E27FC236}">
                  <a16:creationId xmlns:a16="http://schemas.microsoft.com/office/drawing/2014/main" id="{AB1B9B49-9A4F-590A-EA6D-72A2D032FFAC}"/>
                </a:ext>
              </a:extLst>
            </p:cNvPr>
            <p:cNvSpPr txBox="1"/>
            <p:nvPr/>
          </p:nvSpPr>
          <p:spPr>
            <a:xfrm>
              <a:off x="7088627" y="6110526"/>
              <a:ext cx="1137848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5000" kern="0" spc="-300">
                  <a:solidFill>
                    <a:srgbClr val="00A8B3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01</a:t>
              </a:r>
              <a:endParaRPr lang="en-US" sz="5000" kern="0" spc="-3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31" name="Object 94">
              <a:extLst>
                <a:ext uri="{FF2B5EF4-FFF2-40B4-BE49-F238E27FC236}">
                  <a16:creationId xmlns:a16="http://schemas.microsoft.com/office/drawing/2014/main" id="{787AB0FE-CD52-FDCC-D0B7-D18E6AAAD7B9}"/>
                </a:ext>
              </a:extLst>
            </p:cNvPr>
            <p:cNvSpPr txBox="1"/>
            <p:nvPr/>
          </p:nvSpPr>
          <p:spPr>
            <a:xfrm>
              <a:off x="3048000" y="4597179"/>
              <a:ext cx="4778886" cy="11695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en-US" altLang="ko-KR" sz="3500" spc="-150">
                  <a:solidFill>
                    <a:srgbClr val="3A3534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RabbitMQ</a:t>
              </a:r>
              <a:r>
                <a:rPr lang="ko-KR" altLang="en-US" sz="3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를 이용한</a:t>
              </a:r>
              <a:endParaRPr lang="en-US" altLang="ko-KR" sz="3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  <a:p>
              <a:pPr algn="r"/>
              <a:r>
                <a:rPr lang="ko-KR" altLang="en-US" sz="3500" spc="-150">
                  <a:solidFill>
                    <a:srgbClr val="3A3534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프리미엄 매칭</a:t>
              </a:r>
              <a:r>
                <a:rPr lang="ko-KR" altLang="en-US" sz="3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 기능</a:t>
              </a:r>
              <a:endParaRPr lang="en-US" sz="3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32" name="Object 94">
              <a:extLst>
                <a:ext uri="{FF2B5EF4-FFF2-40B4-BE49-F238E27FC236}">
                  <a16:creationId xmlns:a16="http://schemas.microsoft.com/office/drawing/2014/main" id="{A216E078-C7CF-C760-B683-4565EB67E1FD}"/>
                </a:ext>
              </a:extLst>
            </p:cNvPr>
            <p:cNvSpPr txBox="1"/>
            <p:nvPr/>
          </p:nvSpPr>
          <p:spPr>
            <a:xfrm>
              <a:off x="2393482" y="5863254"/>
              <a:ext cx="4632858" cy="9900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ko-KR" altLang="en-US" sz="3500" spc="-300">
                  <a:solidFill>
                    <a:srgbClr val="00A8B3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마일리지 사용 시</a:t>
              </a:r>
              <a:r>
                <a:rPr lang="en-US" altLang="ko-KR" sz="3500" spc="-300">
                  <a:solidFill>
                    <a:srgbClr val="00A8B3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,</a:t>
              </a:r>
            </a:p>
            <a:p>
              <a:pPr>
                <a:lnSpc>
                  <a:spcPts val="3500"/>
                </a:lnSpc>
              </a:pPr>
              <a:r>
                <a:rPr lang="ko-KR" altLang="en-US" sz="3500" spc="-300">
                  <a:solidFill>
                    <a:srgbClr val="00A8B3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내 모국어를 잘하는 상대방을 매칭해 줘요</a:t>
              </a:r>
              <a:r>
                <a:rPr lang="en-US" altLang="ko-KR" sz="3500" spc="-300">
                  <a:solidFill>
                    <a:srgbClr val="00A8B3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!</a:t>
              </a:r>
              <a:endParaRPr lang="en-US" sz="3500" spc="-300">
                <a:solidFill>
                  <a:srgbClr val="00A8B3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5C45B7F2-6004-47A9-88BD-0BA4BC17C3D2}"/>
              </a:ext>
            </a:extLst>
          </p:cNvPr>
          <p:cNvGrpSpPr/>
          <p:nvPr/>
        </p:nvGrpSpPr>
        <p:grpSpPr>
          <a:xfrm>
            <a:off x="9765604" y="1073899"/>
            <a:ext cx="6256224" cy="2802594"/>
            <a:chOff x="2021548" y="4398306"/>
            <a:chExt cx="6256224" cy="2802594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101C3032-F45A-5D5F-51CC-23CD5B9C9B6B}"/>
                </a:ext>
              </a:extLst>
            </p:cNvPr>
            <p:cNvSpPr/>
            <p:nvPr/>
          </p:nvSpPr>
          <p:spPr>
            <a:xfrm>
              <a:off x="2161715" y="4398306"/>
              <a:ext cx="5975890" cy="2507841"/>
            </a:xfrm>
            <a:prstGeom prst="roundRect">
              <a:avLst>
                <a:gd name="adj" fmla="val 11388"/>
              </a:avLst>
            </a:prstGeom>
            <a:solidFill>
              <a:srgbClr val="FAFAFA">
                <a:alpha val="50000"/>
              </a:srgbClr>
            </a:solidFill>
            <a:ln w="38100">
              <a:solidFill>
                <a:srgbClr val="FD8A6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9" name="그룹 1022">
              <a:extLst>
                <a:ext uri="{FF2B5EF4-FFF2-40B4-BE49-F238E27FC236}">
                  <a16:creationId xmlns:a16="http://schemas.microsoft.com/office/drawing/2014/main" id="{3FCE88C4-05AC-A2CC-73CA-3A8F20326D53}"/>
                </a:ext>
              </a:extLst>
            </p:cNvPr>
            <p:cNvGrpSpPr/>
            <p:nvPr/>
          </p:nvGrpSpPr>
          <p:grpSpPr>
            <a:xfrm>
              <a:off x="2021548" y="5825917"/>
              <a:ext cx="1371829" cy="1374983"/>
              <a:chOff x="-11702203" y="805537"/>
              <a:chExt cx="4097976" cy="4107397"/>
            </a:xfrm>
          </p:grpSpPr>
          <p:pic>
            <p:nvPicPr>
              <p:cNvPr id="86" name="Object 75">
                <a:extLst>
                  <a:ext uri="{FF2B5EF4-FFF2-40B4-BE49-F238E27FC236}">
                    <a16:creationId xmlns:a16="http://schemas.microsoft.com/office/drawing/2014/main" id="{C01C9CAE-F9C1-55E8-22AB-12D872C506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702203" y="805537"/>
                <a:ext cx="4097976" cy="4107397"/>
              </a:xfrm>
              <a:prstGeom prst="rect">
                <a:avLst/>
              </a:prstGeom>
            </p:spPr>
          </p:pic>
        </p:grpSp>
        <p:sp>
          <p:nvSpPr>
            <p:cNvPr id="80" name="Object 96">
              <a:extLst>
                <a:ext uri="{FF2B5EF4-FFF2-40B4-BE49-F238E27FC236}">
                  <a16:creationId xmlns:a16="http://schemas.microsoft.com/office/drawing/2014/main" id="{6CE742A1-6A99-F535-E0FA-CABE08BC8791}"/>
                </a:ext>
              </a:extLst>
            </p:cNvPr>
            <p:cNvSpPr txBox="1"/>
            <p:nvPr/>
          </p:nvSpPr>
          <p:spPr>
            <a:xfrm>
              <a:off x="2099775" y="6110526"/>
              <a:ext cx="1137848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5000" kern="0" spc="-300">
                  <a:solidFill>
                    <a:srgbClr val="FD8A69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02</a:t>
              </a:r>
              <a:endParaRPr lang="en-US" sz="5000" kern="0" spc="-300">
                <a:solidFill>
                  <a:srgbClr val="FD8A69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84" name="Object 94">
              <a:extLst>
                <a:ext uri="{FF2B5EF4-FFF2-40B4-BE49-F238E27FC236}">
                  <a16:creationId xmlns:a16="http://schemas.microsoft.com/office/drawing/2014/main" id="{1980E006-7CC2-831C-E9C0-55EE909AD989}"/>
                </a:ext>
              </a:extLst>
            </p:cNvPr>
            <p:cNvSpPr txBox="1"/>
            <p:nvPr/>
          </p:nvSpPr>
          <p:spPr>
            <a:xfrm>
              <a:off x="2452274" y="4597179"/>
              <a:ext cx="5825498" cy="11695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500" spc="-300">
                  <a:solidFill>
                    <a:srgbClr val="3A3534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Speech-to-Text</a:t>
              </a:r>
              <a:r>
                <a:rPr lang="ko-KR" altLang="en-US" sz="3500" spc="-3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 기능을 이용한</a:t>
              </a:r>
              <a:endParaRPr lang="en-US" altLang="ko-KR" sz="3500" spc="-3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  <a:p>
              <a:r>
                <a:rPr lang="ko-KR" altLang="en-US" sz="3500" spc="-300">
                  <a:solidFill>
                    <a:srgbClr val="3A3534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실시간 스크립트</a:t>
              </a:r>
              <a:r>
                <a:rPr lang="ko-KR" altLang="en-US" sz="3500" spc="-30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 생성</a:t>
              </a:r>
              <a:endParaRPr lang="en-US" sz="3500" spc="-30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85" name="Object 94">
              <a:extLst>
                <a:ext uri="{FF2B5EF4-FFF2-40B4-BE49-F238E27FC236}">
                  <a16:creationId xmlns:a16="http://schemas.microsoft.com/office/drawing/2014/main" id="{81CBE3C1-D3B1-CB6F-19A0-C8A34B4BDC7B}"/>
                </a:ext>
              </a:extLst>
            </p:cNvPr>
            <p:cNvSpPr txBox="1"/>
            <p:nvPr/>
          </p:nvSpPr>
          <p:spPr>
            <a:xfrm>
              <a:off x="3396723" y="5890682"/>
              <a:ext cx="4632858" cy="9900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>
                <a:lnSpc>
                  <a:spcPts val="3500"/>
                </a:lnSpc>
              </a:pPr>
              <a:r>
                <a:rPr lang="en-US" altLang="ko-KR" sz="3500" spc="-300">
                  <a:solidFill>
                    <a:srgbClr val="FD8A69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“</a:t>
              </a:r>
              <a:r>
                <a:rPr lang="ko-KR" altLang="en-US" sz="3500" spc="-300">
                  <a:solidFill>
                    <a:srgbClr val="FD8A69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방금 뭐라고 하셨었죠</a:t>
              </a:r>
              <a:r>
                <a:rPr lang="en-US" altLang="ko-KR" sz="3500" spc="-300">
                  <a:solidFill>
                    <a:srgbClr val="FD8A69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?”</a:t>
              </a:r>
            </a:p>
            <a:p>
              <a:pPr algn="r">
                <a:lnSpc>
                  <a:spcPts val="3500"/>
                </a:lnSpc>
              </a:pPr>
              <a:r>
                <a:rPr lang="ko-KR" altLang="en-US" sz="3500" spc="-300">
                  <a:solidFill>
                    <a:srgbClr val="FD8A69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이제 다시는 물어보지 마세요</a:t>
              </a:r>
              <a:r>
                <a:rPr lang="en-US" altLang="ko-KR" sz="3500" spc="-300">
                  <a:solidFill>
                    <a:srgbClr val="FD8A69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!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9A38AA96-24C7-9328-9965-D3E83726EEF7}"/>
              </a:ext>
            </a:extLst>
          </p:cNvPr>
          <p:cNvGrpSpPr/>
          <p:nvPr/>
        </p:nvGrpSpPr>
        <p:grpSpPr>
          <a:xfrm>
            <a:off x="9905771" y="3844753"/>
            <a:ext cx="6220514" cy="2802594"/>
            <a:chOff x="2161715" y="4398306"/>
            <a:chExt cx="6220514" cy="2802594"/>
          </a:xfrm>
        </p:grpSpPr>
        <p:sp>
          <p:nvSpPr>
            <p:cNvPr id="88" name="사각형: 둥근 모서리 87">
              <a:extLst>
                <a:ext uri="{FF2B5EF4-FFF2-40B4-BE49-F238E27FC236}">
                  <a16:creationId xmlns:a16="http://schemas.microsoft.com/office/drawing/2014/main" id="{D399A02A-8059-98CE-397E-2E1333DE0F6A}"/>
                </a:ext>
              </a:extLst>
            </p:cNvPr>
            <p:cNvSpPr/>
            <p:nvPr/>
          </p:nvSpPr>
          <p:spPr>
            <a:xfrm>
              <a:off x="2161715" y="4398306"/>
              <a:ext cx="5975890" cy="2507841"/>
            </a:xfrm>
            <a:prstGeom prst="roundRect">
              <a:avLst>
                <a:gd name="adj" fmla="val 11388"/>
              </a:avLst>
            </a:prstGeom>
            <a:solidFill>
              <a:srgbClr val="FAFAFA">
                <a:alpha val="50000"/>
              </a:srgbClr>
            </a:solidFill>
            <a:ln w="38100">
              <a:solidFill>
                <a:srgbClr val="00A8B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9" name="그룹 1022">
              <a:extLst>
                <a:ext uri="{FF2B5EF4-FFF2-40B4-BE49-F238E27FC236}">
                  <a16:creationId xmlns:a16="http://schemas.microsoft.com/office/drawing/2014/main" id="{16A3E4F7-6636-DEC2-65BD-D70AB0E3CCC9}"/>
                </a:ext>
              </a:extLst>
            </p:cNvPr>
            <p:cNvGrpSpPr/>
            <p:nvPr/>
          </p:nvGrpSpPr>
          <p:grpSpPr>
            <a:xfrm>
              <a:off x="7010400" y="5825917"/>
              <a:ext cx="1371829" cy="1374983"/>
              <a:chOff x="3200672" y="805537"/>
              <a:chExt cx="4097976" cy="4107397"/>
            </a:xfrm>
          </p:grpSpPr>
          <p:pic>
            <p:nvPicPr>
              <p:cNvPr id="93" name="Object 75">
                <a:extLst>
                  <a:ext uri="{FF2B5EF4-FFF2-40B4-BE49-F238E27FC236}">
                    <a16:creationId xmlns:a16="http://schemas.microsoft.com/office/drawing/2014/main" id="{9AA7C0A5-2D13-EA39-50A1-3A0DDBC6DE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3200672" y="805537"/>
                <a:ext cx="4097976" cy="4107397"/>
              </a:xfrm>
              <a:prstGeom prst="rect">
                <a:avLst/>
              </a:prstGeom>
            </p:spPr>
          </p:pic>
        </p:grpSp>
        <p:sp>
          <p:nvSpPr>
            <p:cNvPr id="90" name="Object 96">
              <a:extLst>
                <a:ext uri="{FF2B5EF4-FFF2-40B4-BE49-F238E27FC236}">
                  <a16:creationId xmlns:a16="http://schemas.microsoft.com/office/drawing/2014/main" id="{DF4B61EB-C100-BE3D-627C-6BC3440D93FF}"/>
                </a:ext>
              </a:extLst>
            </p:cNvPr>
            <p:cNvSpPr txBox="1"/>
            <p:nvPr/>
          </p:nvSpPr>
          <p:spPr>
            <a:xfrm>
              <a:off x="7088627" y="6110526"/>
              <a:ext cx="1137848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5000" kern="0" spc="-300">
                  <a:solidFill>
                    <a:srgbClr val="00A8B3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03</a:t>
              </a:r>
              <a:endParaRPr lang="en-US" sz="5000" kern="0" spc="-300">
                <a:solidFill>
                  <a:srgbClr val="00A8B3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91" name="Object 94">
              <a:extLst>
                <a:ext uri="{FF2B5EF4-FFF2-40B4-BE49-F238E27FC236}">
                  <a16:creationId xmlns:a16="http://schemas.microsoft.com/office/drawing/2014/main" id="{C93B660B-1714-F189-F374-C21801BC5621}"/>
                </a:ext>
              </a:extLst>
            </p:cNvPr>
            <p:cNvSpPr txBox="1"/>
            <p:nvPr/>
          </p:nvSpPr>
          <p:spPr>
            <a:xfrm>
              <a:off x="3048000" y="4597179"/>
              <a:ext cx="4778886" cy="63094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lang="ko-KR" altLang="en-US" sz="3500" spc="-150">
                  <a:solidFill>
                    <a:srgbClr val="3A3534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사전</a:t>
              </a:r>
              <a:r>
                <a:rPr lang="ko-KR" altLang="en-US" sz="3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 및 </a:t>
              </a:r>
              <a:r>
                <a:rPr lang="ko-KR" altLang="en-US" sz="3500" spc="-150">
                  <a:solidFill>
                    <a:srgbClr val="3A3534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번역</a:t>
              </a:r>
              <a:r>
                <a:rPr lang="en-US" altLang="ko-KR" sz="3500" spc="-150">
                  <a:solidFill>
                    <a:srgbClr val="3A3534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 API</a:t>
              </a:r>
              <a:r>
                <a:rPr lang="en-US" altLang="ko-KR" sz="3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 </a:t>
              </a:r>
              <a:r>
                <a:rPr lang="ko-KR" altLang="en-US" sz="3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제공</a:t>
              </a:r>
              <a:endParaRPr lang="en-US" sz="3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92" name="Object 94">
              <a:extLst>
                <a:ext uri="{FF2B5EF4-FFF2-40B4-BE49-F238E27FC236}">
                  <a16:creationId xmlns:a16="http://schemas.microsoft.com/office/drawing/2014/main" id="{03F2F6A6-575C-21E4-396D-B579E10F6BEE}"/>
                </a:ext>
              </a:extLst>
            </p:cNvPr>
            <p:cNvSpPr txBox="1"/>
            <p:nvPr/>
          </p:nvSpPr>
          <p:spPr>
            <a:xfrm>
              <a:off x="2393482" y="5849453"/>
              <a:ext cx="4632858" cy="9900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500" spc="-300">
                  <a:solidFill>
                    <a:srgbClr val="00A8B3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“</a:t>
              </a:r>
              <a:r>
                <a:rPr lang="ko-KR" altLang="en-US" sz="3500" spc="-300">
                  <a:solidFill>
                    <a:srgbClr val="00A8B3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이거 뭐라고 말해야 하지</a:t>
              </a:r>
              <a:r>
                <a:rPr lang="en-US" altLang="ko-KR" sz="3500" spc="-300">
                  <a:solidFill>
                    <a:srgbClr val="00A8B3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?”</a:t>
              </a:r>
            </a:p>
            <a:p>
              <a:pPr>
                <a:lnSpc>
                  <a:spcPts val="3500"/>
                </a:lnSpc>
              </a:pPr>
              <a:r>
                <a:rPr lang="ko-KR" altLang="en-US" sz="3500" spc="-300">
                  <a:solidFill>
                    <a:srgbClr val="00A8B3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사전과 번역기 기능을 이용하세요</a:t>
              </a:r>
              <a:r>
                <a:rPr lang="en-US" altLang="ko-KR" sz="3500" spc="-300">
                  <a:solidFill>
                    <a:srgbClr val="00A8B3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!</a:t>
              </a:r>
              <a:endParaRPr lang="en-US" sz="3500" spc="-300">
                <a:solidFill>
                  <a:srgbClr val="00A8B3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37936D8-FCF1-7148-1337-2801AAA879C2}"/>
              </a:ext>
            </a:extLst>
          </p:cNvPr>
          <p:cNvGrpSpPr/>
          <p:nvPr/>
        </p:nvGrpSpPr>
        <p:grpSpPr>
          <a:xfrm>
            <a:off x="9789462" y="6684306"/>
            <a:ext cx="6092199" cy="2802594"/>
            <a:chOff x="2045406" y="4398306"/>
            <a:chExt cx="6092199" cy="2802594"/>
          </a:xfrm>
        </p:grpSpPr>
        <p:sp>
          <p:nvSpPr>
            <p:cNvPr id="95" name="사각형: 둥근 모서리 94">
              <a:extLst>
                <a:ext uri="{FF2B5EF4-FFF2-40B4-BE49-F238E27FC236}">
                  <a16:creationId xmlns:a16="http://schemas.microsoft.com/office/drawing/2014/main" id="{76513830-7A23-DE41-0534-C1F12D593C06}"/>
                </a:ext>
              </a:extLst>
            </p:cNvPr>
            <p:cNvSpPr/>
            <p:nvPr/>
          </p:nvSpPr>
          <p:spPr>
            <a:xfrm>
              <a:off x="2161715" y="4398306"/>
              <a:ext cx="5975890" cy="2507841"/>
            </a:xfrm>
            <a:prstGeom prst="roundRect">
              <a:avLst>
                <a:gd name="adj" fmla="val 11388"/>
              </a:avLst>
            </a:prstGeom>
            <a:solidFill>
              <a:srgbClr val="FAFAFA">
                <a:alpha val="50000"/>
              </a:srgbClr>
            </a:solidFill>
            <a:ln w="38100">
              <a:solidFill>
                <a:srgbClr val="FD8A6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6" name="그룹 1022">
              <a:extLst>
                <a:ext uri="{FF2B5EF4-FFF2-40B4-BE49-F238E27FC236}">
                  <a16:creationId xmlns:a16="http://schemas.microsoft.com/office/drawing/2014/main" id="{EF447B98-CA29-A7C5-6705-F621B36B1A8B}"/>
                </a:ext>
              </a:extLst>
            </p:cNvPr>
            <p:cNvGrpSpPr/>
            <p:nvPr/>
          </p:nvGrpSpPr>
          <p:grpSpPr>
            <a:xfrm>
              <a:off x="2045406" y="5825917"/>
              <a:ext cx="1371829" cy="1374983"/>
              <a:chOff x="-11630933" y="805537"/>
              <a:chExt cx="4097976" cy="4107397"/>
            </a:xfrm>
          </p:grpSpPr>
          <p:pic>
            <p:nvPicPr>
              <p:cNvPr id="100" name="Object 75">
                <a:extLst>
                  <a:ext uri="{FF2B5EF4-FFF2-40B4-BE49-F238E27FC236}">
                    <a16:creationId xmlns:a16="http://schemas.microsoft.com/office/drawing/2014/main" id="{C7226334-D331-E3BB-91CD-C9A649CE8A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11630933" y="805537"/>
                <a:ext cx="4097976" cy="4107397"/>
              </a:xfrm>
              <a:prstGeom prst="rect">
                <a:avLst/>
              </a:prstGeom>
            </p:spPr>
          </p:pic>
        </p:grpSp>
        <p:sp>
          <p:nvSpPr>
            <p:cNvPr id="97" name="Object 96">
              <a:extLst>
                <a:ext uri="{FF2B5EF4-FFF2-40B4-BE49-F238E27FC236}">
                  <a16:creationId xmlns:a16="http://schemas.microsoft.com/office/drawing/2014/main" id="{51302A62-E372-10BD-20D4-F4BE6BF3C5AE}"/>
                </a:ext>
              </a:extLst>
            </p:cNvPr>
            <p:cNvSpPr txBox="1"/>
            <p:nvPr/>
          </p:nvSpPr>
          <p:spPr>
            <a:xfrm>
              <a:off x="2123633" y="6110526"/>
              <a:ext cx="1137848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5000" kern="0" spc="-300">
                  <a:solidFill>
                    <a:srgbClr val="FD8A69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04</a:t>
              </a:r>
              <a:endParaRPr lang="en-US" sz="5000" kern="0" spc="-300">
                <a:solidFill>
                  <a:srgbClr val="FD8A69"/>
                </a:solidFill>
                <a:latin typeface="Pretendard Black" panose="02000A03000000020004" pitchFamily="2" charset="-127"/>
                <a:ea typeface="Pretendard Black" panose="02000A03000000020004" pitchFamily="2" charset="-127"/>
                <a:cs typeface="Pretendard Black" panose="02000A03000000020004" pitchFamily="2" charset="-127"/>
              </a:endParaRPr>
            </a:p>
          </p:txBody>
        </p:sp>
        <p:sp>
          <p:nvSpPr>
            <p:cNvPr id="98" name="Object 94">
              <a:extLst>
                <a:ext uri="{FF2B5EF4-FFF2-40B4-BE49-F238E27FC236}">
                  <a16:creationId xmlns:a16="http://schemas.microsoft.com/office/drawing/2014/main" id="{832360C8-46A5-560F-70F1-10CAE3B06E34}"/>
                </a:ext>
              </a:extLst>
            </p:cNvPr>
            <p:cNvSpPr txBox="1"/>
            <p:nvPr/>
          </p:nvSpPr>
          <p:spPr>
            <a:xfrm>
              <a:off x="2452274" y="4597179"/>
              <a:ext cx="4778886" cy="116955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3500" spc="-150">
                  <a:solidFill>
                    <a:srgbClr val="3A3534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Yjs</a:t>
              </a:r>
              <a:r>
                <a:rPr lang="ko-KR" altLang="en-US" sz="3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를 이용한</a:t>
              </a:r>
              <a:endParaRPr lang="en-US" altLang="ko-KR" sz="3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  <a:p>
              <a:r>
                <a:rPr lang="ko-KR" altLang="en-US" sz="3500" spc="-150">
                  <a:solidFill>
                    <a:srgbClr val="3A3534"/>
                  </a:solidFill>
                  <a:latin typeface="Pretendard Black" panose="02000A03000000020004" pitchFamily="2" charset="-127"/>
                  <a:ea typeface="Pretendard Black" panose="02000A03000000020004" pitchFamily="2" charset="-127"/>
                  <a:cs typeface="Pretendard Black" panose="02000A03000000020004" pitchFamily="2" charset="-127"/>
                </a:rPr>
                <a:t>스크립트 동시 편집</a:t>
              </a:r>
              <a:r>
                <a:rPr lang="ko-KR" altLang="en-US" sz="3500" spc="-150">
                  <a:solidFill>
                    <a:srgbClr val="3A3534"/>
                  </a:solidFill>
                  <a:latin typeface="pretendard regular" panose="02000503000000020004" pitchFamily="2" charset="-127"/>
                  <a:ea typeface="pretendard regular" panose="02000503000000020004" pitchFamily="2" charset="-127"/>
                  <a:cs typeface="pretendard regular" panose="02000503000000020004" pitchFamily="2" charset="-127"/>
                </a:rPr>
                <a:t> 기능</a:t>
              </a:r>
              <a:endParaRPr lang="en-US" sz="3500" spc="-150">
                <a:solidFill>
                  <a:srgbClr val="3A3534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endParaRPr>
            </a:p>
          </p:txBody>
        </p:sp>
        <p:sp>
          <p:nvSpPr>
            <p:cNvPr id="99" name="Object 94">
              <a:extLst>
                <a:ext uri="{FF2B5EF4-FFF2-40B4-BE49-F238E27FC236}">
                  <a16:creationId xmlns:a16="http://schemas.microsoft.com/office/drawing/2014/main" id="{605DB247-E4F8-2610-6076-0D0B2661E81B}"/>
                </a:ext>
              </a:extLst>
            </p:cNvPr>
            <p:cNvSpPr txBox="1"/>
            <p:nvPr/>
          </p:nvSpPr>
          <p:spPr>
            <a:xfrm>
              <a:off x="3344144" y="5906085"/>
              <a:ext cx="4632858" cy="9900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>
                <a:lnSpc>
                  <a:spcPts val="3500"/>
                </a:lnSpc>
              </a:pPr>
              <a:r>
                <a:rPr lang="ko-KR" altLang="en-US" sz="3500" spc="-300">
                  <a:solidFill>
                    <a:srgbClr val="FD8A69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공통 대화 주제를 선택한 후</a:t>
              </a:r>
              <a:r>
                <a:rPr lang="en-US" altLang="ko-KR" sz="3500" spc="-300">
                  <a:solidFill>
                    <a:srgbClr val="FD8A69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,</a:t>
              </a:r>
            </a:p>
            <a:p>
              <a:pPr algn="r">
                <a:lnSpc>
                  <a:spcPts val="3500"/>
                </a:lnSpc>
              </a:pPr>
              <a:r>
                <a:rPr lang="ko-KR" altLang="en-US" sz="3500" spc="-300">
                  <a:solidFill>
                    <a:srgbClr val="FD8A69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함께 스크립트를 수정하세요</a:t>
              </a:r>
              <a:r>
                <a:rPr lang="en-US" altLang="ko-KR" sz="3500" spc="-300">
                  <a:solidFill>
                    <a:srgbClr val="FD8A69"/>
                  </a:solidFill>
                  <a:latin typeface="강원교육새음 Medium" panose="02020603020101020101" pitchFamily="18" charset="-127"/>
                  <a:ea typeface="강원교육새음 Medium" panose="02020603020101020101" pitchFamily="18" charset="-127"/>
                  <a:cs typeface="pretendard regular" panose="02000503000000020004" pitchFamily="2" charset="-127"/>
                </a:rPr>
                <a:t>!</a:t>
              </a:r>
              <a:endParaRPr lang="en-US" sz="3500" spc="-300">
                <a:solidFill>
                  <a:srgbClr val="FD8A69"/>
                </a:solidFill>
                <a:latin typeface="강원교육새음 Medium" panose="02020603020101020101" pitchFamily="18" charset="-127"/>
                <a:ea typeface="강원교육새음 Medium" panose="02020603020101020101" pitchFamily="18" charset="-127"/>
                <a:cs typeface="pretendard regular" panose="02000503000000020004" pitchFamily="2" charset="-127"/>
              </a:endParaRPr>
            </a:p>
          </p:txBody>
        </p:sp>
      </p:grpSp>
      <p:sp>
        <p:nvSpPr>
          <p:cNvPr id="104" name="Object 94">
            <a:hlinkClick r:id="rId6"/>
            <a:extLst>
              <a:ext uri="{FF2B5EF4-FFF2-40B4-BE49-F238E27FC236}">
                <a16:creationId xmlns:a16="http://schemas.microsoft.com/office/drawing/2014/main" id="{748A25F8-1714-6170-E1DD-EA870FC0A814}"/>
              </a:ext>
            </a:extLst>
          </p:cNvPr>
          <p:cNvSpPr txBox="1"/>
          <p:nvPr/>
        </p:nvSpPr>
        <p:spPr>
          <a:xfrm>
            <a:off x="2484300" y="4865329"/>
            <a:ext cx="6390392" cy="630942"/>
          </a:xfrm>
          <a:prstGeom prst="rect">
            <a:avLst/>
          </a:prstGeom>
          <a:solidFill>
            <a:srgbClr val="2A2B2D"/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3500" spc="-15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와이어프레임</a:t>
            </a:r>
            <a:r>
              <a:rPr lang="en-US" altLang="ko-KR" sz="30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 </a:t>
            </a:r>
            <a:r>
              <a:rPr lang="ko-KR" altLang="en-US" sz="35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및</a:t>
            </a:r>
            <a:r>
              <a:rPr lang="en-US" sz="35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 </a:t>
            </a:r>
            <a:r>
              <a:rPr lang="ko-KR" altLang="en-US" sz="3500" spc="-150">
                <a:solidFill>
                  <a:schemeClr val="bg1"/>
                </a:solidFill>
                <a:latin typeface="Pretendard Bold" panose="02000803000000020004" pitchFamily="2" charset="-127"/>
                <a:ea typeface="Pretendard Bold" panose="02000803000000020004" pitchFamily="2" charset="-127"/>
                <a:cs typeface="Pretendard Bold" panose="02000803000000020004" pitchFamily="2" charset="-127"/>
              </a:rPr>
              <a:t>목업</a:t>
            </a:r>
            <a:r>
              <a:rPr lang="ko-KR" altLang="en-US" sz="35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을 확인해 봐요</a:t>
            </a:r>
            <a:r>
              <a:rPr lang="en-US" altLang="ko-KR" sz="3500" spc="-150">
                <a:solidFill>
                  <a:schemeClr val="bg1"/>
                </a:solidFill>
                <a:latin typeface="pretendard regular" panose="02000503000000020004" pitchFamily="2" charset="-127"/>
                <a:ea typeface="pretendard regular" panose="02000503000000020004" pitchFamily="2" charset="-127"/>
                <a:cs typeface="pretendard regular" panose="02000503000000020004" pitchFamily="2" charset="-127"/>
              </a:rPr>
              <a:t>!</a:t>
            </a:r>
            <a:endParaRPr lang="en-US" sz="3500" spc="-150">
              <a:solidFill>
                <a:schemeClr val="bg1"/>
              </a:solidFill>
              <a:latin typeface="pretendard regular" panose="02000503000000020004" pitchFamily="2" charset="-127"/>
              <a:ea typeface="pretendard regular" panose="02000503000000020004" pitchFamily="2" charset="-127"/>
              <a:cs typeface="pretendard regular" panose="02000503000000020004" pitchFamily="2" charset="-127"/>
            </a:endParaRPr>
          </a:p>
        </p:txBody>
      </p:sp>
      <p:grpSp>
        <p:nvGrpSpPr>
          <p:cNvPr id="101" name="그룹 1020">
            <a:extLst>
              <a:ext uri="{FF2B5EF4-FFF2-40B4-BE49-F238E27FC236}">
                <a16:creationId xmlns:a16="http://schemas.microsoft.com/office/drawing/2014/main" id="{C2CE24B9-1707-2872-06ED-3B3912585172}"/>
              </a:ext>
            </a:extLst>
          </p:cNvPr>
          <p:cNvGrpSpPr/>
          <p:nvPr/>
        </p:nvGrpSpPr>
        <p:grpSpPr>
          <a:xfrm rot="1022183">
            <a:off x="7110666" y="2781943"/>
            <a:ext cx="1592428" cy="1990535"/>
            <a:chOff x="2109410" y="1150248"/>
            <a:chExt cx="1592428" cy="1990535"/>
          </a:xfrm>
        </p:grpSpPr>
        <p:pic>
          <p:nvPicPr>
            <p:cNvPr id="102" name="Object 69">
              <a:extLst>
                <a:ext uri="{FF2B5EF4-FFF2-40B4-BE49-F238E27FC236}">
                  <a16:creationId xmlns:a16="http://schemas.microsoft.com/office/drawing/2014/main" id="{DFC84B01-180C-BA1C-5BDD-95352395A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80000">
              <a:off x="1313196" y="154981"/>
              <a:ext cx="3184856" cy="3981071"/>
            </a:xfrm>
            <a:prstGeom prst="rect">
              <a:avLst/>
            </a:prstGeom>
          </p:spPr>
        </p:pic>
        <p:pic>
          <p:nvPicPr>
            <p:cNvPr id="103" name="Object 70">
              <a:extLst>
                <a:ext uri="{FF2B5EF4-FFF2-40B4-BE49-F238E27FC236}">
                  <a16:creationId xmlns:a16="http://schemas.microsoft.com/office/drawing/2014/main" id="{B7D01D45-E8B7-5703-0D2A-641E8AAD0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80000">
              <a:off x="2109410" y="1150248"/>
              <a:ext cx="1592428" cy="19905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003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681</Words>
  <Application>Microsoft Office PowerPoint</Application>
  <PresentationFormat>사용자 지정</PresentationFormat>
  <Paragraphs>239</Paragraphs>
  <Slides>22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4" baseType="lpstr">
      <vt:lpstr>Calibri</vt:lpstr>
      <vt:lpstr>강원교육튼튼</vt:lpstr>
      <vt:lpstr>강원교육새음 Medium</vt:lpstr>
      <vt:lpstr>Arial</vt:lpstr>
      <vt:lpstr>강원교육현옥샘 Medium</vt:lpstr>
      <vt:lpstr>pretendard regular</vt:lpstr>
      <vt:lpstr>Sandoll 국대떡볶이 01 Light</vt:lpstr>
      <vt:lpstr>Pretendard Bold</vt:lpstr>
      <vt:lpstr>맑은 고딕</vt:lpstr>
      <vt:lpstr>Pretendard Black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고건[ 학부졸업 / 행정학과 ]</cp:lastModifiedBy>
  <cp:revision>64</cp:revision>
  <dcterms:created xsi:type="dcterms:W3CDTF">2023-07-27T16:32:59Z</dcterms:created>
  <dcterms:modified xsi:type="dcterms:W3CDTF">2023-07-27T19:27:19Z</dcterms:modified>
</cp:coreProperties>
</file>